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_rels/data2.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68CCF1-E1C9-464A-8571-3DB36E025D6F}"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it-IT"/>
        </a:p>
      </dgm:t>
    </dgm:pt>
    <dgm:pt modelId="{BDF22135-C26B-4837-B071-0B0D8B3D3616}">
      <dgm:prSet phldrT="[Testo]"/>
      <dgm:spPr/>
      <dgm:t>
        <a:bodyPr/>
        <a:lstStyle/>
        <a:p>
          <a:r>
            <a:rPr lang="it-IT" dirty="0"/>
            <a:t>CHAPTER 1</a:t>
          </a:r>
        </a:p>
      </dgm:t>
    </dgm:pt>
    <dgm:pt modelId="{63AD34D4-DB1B-4BA9-8F89-D35831088F6D}" type="parTrans" cxnId="{534176A4-D9AB-4C54-BC33-076209D59BDA}">
      <dgm:prSet/>
      <dgm:spPr/>
      <dgm:t>
        <a:bodyPr/>
        <a:lstStyle/>
        <a:p>
          <a:endParaRPr lang="it-IT"/>
        </a:p>
      </dgm:t>
    </dgm:pt>
    <dgm:pt modelId="{9D2FB890-031B-430D-A61A-AEF286A01154}" type="sibTrans" cxnId="{534176A4-D9AB-4C54-BC33-076209D59BDA}">
      <dgm:prSet/>
      <dgm:spPr/>
      <dgm:t>
        <a:bodyPr/>
        <a:lstStyle/>
        <a:p>
          <a:endParaRPr lang="it-IT"/>
        </a:p>
      </dgm:t>
    </dgm:pt>
    <dgm:pt modelId="{788F9319-A4B3-4D53-A897-785CEB8E57A3}">
      <dgm:prSet phldrT="[Testo]" custT="1"/>
      <dgm:spPr>
        <a:solidFill>
          <a:schemeClr val="accent4">
            <a:lumMod val="40000"/>
            <a:lumOff val="60000"/>
          </a:schemeClr>
        </a:solidFill>
      </dgm:spPr>
      <dgm:t>
        <a:bodyPr/>
        <a:lstStyle/>
        <a:p>
          <a:pPr marL="171450" lvl="1" indent="0" algn="l" defTabSz="711200">
            <a:lnSpc>
              <a:spcPct val="90000"/>
            </a:lnSpc>
            <a:spcBef>
              <a:spcPct val="0"/>
            </a:spcBef>
            <a:spcAft>
              <a:spcPct val="15000"/>
            </a:spcAft>
          </a:pPr>
          <a:r>
            <a:rPr lang="en-US" sz="1600" kern="1200" dirty="0">
              <a:solidFill>
                <a:schemeClr val="tx1"/>
              </a:solidFill>
            </a:rPr>
            <a:t>Asian partner institutions divided in 3 groups according to the country of origin, will highlight the strategic priorities for their Country (not the specific Institution) with a focus on Higher Education. </a:t>
          </a:r>
          <a:endParaRPr lang="it-IT" sz="1600" kern="1200" dirty="0">
            <a:solidFill>
              <a:schemeClr val="tx1"/>
            </a:solidFill>
          </a:endParaRPr>
        </a:p>
      </dgm:t>
    </dgm:pt>
    <dgm:pt modelId="{566B93AE-0B46-44F9-B4BC-A503CD0E4104}" type="parTrans" cxnId="{458227CB-8F4A-4649-A4ED-B9C53E70A957}">
      <dgm:prSet/>
      <dgm:spPr/>
      <dgm:t>
        <a:bodyPr/>
        <a:lstStyle/>
        <a:p>
          <a:endParaRPr lang="it-IT"/>
        </a:p>
      </dgm:t>
    </dgm:pt>
    <dgm:pt modelId="{3806D245-3450-48F6-927B-2B0E29BB0EE5}" type="sibTrans" cxnId="{458227CB-8F4A-4649-A4ED-B9C53E70A957}">
      <dgm:prSet/>
      <dgm:spPr/>
      <dgm:t>
        <a:bodyPr/>
        <a:lstStyle/>
        <a:p>
          <a:endParaRPr lang="it-IT"/>
        </a:p>
      </dgm:t>
    </dgm:pt>
    <dgm:pt modelId="{311F7299-D5B2-47D7-A044-114C49FB281C}">
      <dgm:prSet phldrT="[Testo]"/>
      <dgm:spPr/>
      <dgm:t>
        <a:bodyPr/>
        <a:lstStyle/>
        <a:p>
          <a:r>
            <a:rPr lang="it-IT" dirty="0"/>
            <a:t>CHAPTER 2</a:t>
          </a:r>
        </a:p>
      </dgm:t>
    </dgm:pt>
    <dgm:pt modelId="{5E0E7234-9D70-42CD-A0A8-5CEE7D9E78B9}" type="parTrans" cxnId="{8CC2A3DB-55B7-4D90-9161-4CD081B55D5C}">
      <dgm:prSet/>
      <dgm:spPr/>
      <dgm:t>
        <a:bodyPr/>
        <a:lstStyle/>
        <a:p>
          <a:endParaRPr lang="it-IT"/>
        </a:p>
      </dgm:t>
    </dgm:pt>
    <dgm:pt modelId="{846147BA-5550-46A2-B06D-7F86BE1EB4BD}" type="sibTrans" cxnId="{8CC2A3DB-55B7-4D90-9161-4CD081B55D5C}">
      <dgm:prSet/>
      <dgm:spPr/>
      <dgm:t>
        <a:bodyPr/>
        <a:lstStyle/>
        <a:p>
          <a:endParaRPr lang="it-IT"/>
        </a:p>
      </dgm:t>
    </dgm:pt>
    <dgm:pt modelId="{3833CDAF-9EFA-4E01-B43E-0E9F87BC8B35}">
      <dgm:prSet phldrT="[Testo]" custT="1"/>
      <dgm:spPr>
        <a:solidFill>
          <a:schemeClr val="accent4">
            <a:lumMod val="40000"/>
            <a:lumOff val="60000"/>
          </a:schemeClr>
        </a:solidFill>
      </dgm:spPr>
      <dgm:t>
        <a:bodyPr/>
        <a:lstStyle/>
        <a:p>
          <a:pPr marL="171450" lvl="1" indent="-17145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UNIBO will provide guidance and assistance for the development of this chapter. </a:t>
          </a:r>
          <a:endParaRPr lang="it-IT" sz="1600" kern="1200" dirty="0">
            <a:solidFill>
              <a:prstClr val="black"/>
            </a:solidFill>
            <a:latin typeface="Calibri" panose="020F0502020204030204"/>
            <a:ea typeface="+mn-ea"/>
            <a:cs typeface="+mn-cs"/>
          </a:endParaRPr>
        </a:p>
      </dgm:t>
    </dgm:pt>
    <dgm:pt modelId="{83D33FCD-3F45-4D0D-B1C8-BE3136B0109C}" type="parTrans" cxnId="{190ACADF-B0FD-4DAA-BFD1-D1DB7DBC93F7}">
      <dgm:prSet/>
      <dgm:spPr/>
      <dgm:t>
        <a:bodyPr/>
        <a:lstStyle/>
        <a:p>
          <a:endParaRPr lang="it-IT"/>
        </a:p>
      </dgm:t>
    </dgm:pt>
    <dgm:pt modelId="{E4470994-E80F-4C15-9006-191F9A4896CE}" type="sibTrans" cxnId="{190ACADF-B0FD-4DAA-BFD1-D1DB7DBC93F7}">
      <dgm:prSet/>
      <dgm:spPr/>
      <dgm:t>
        <a:bodyPr/>
        <a:lstStyle/>
        <a:p>
          <a:endParaRPr lang="it-IT"/>
        </a:p>
      </dgm:t>
    </dgm:pt>
    <dgm:pt modelId="{847C3A91-B587-4F2D-A489-49C3E9D8F967}">
      <dgm:prSet custT="1"/>
      <dgm:spPr/>
      <dgm:t>
        <a:bodyPr/>
        <a:lstStyle/>
        <a:p>
          <a:pPr marL="171450" lvl="1" indent="-17145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Length 2-3 pages as a maximum.</a:t>
          </a:r>
          <a:endParaRPr lang="it-IT" sz="1600" kern="1200" dirty="0">
            <a:solidFill>
              <a:prstClr val="black"/>
            </a:solidFill>
            <a:latin typeface="Calibri" panose="020F0502020204030204"/>
            <a:ea typeface="+mn-ea"/>
            <a:cs typeface="+mn-cs"/>
          </a:endParaRPr>
        </a:p>
      </dgm:t>
    </dgm:pt>
    <dgm:pt modelId="{42F1F175-413F-4E57-BF71-5F73543408B9}" type="parTrans" cxnId="{F6BAAF80-3D90-4C5D-B5D4-D01CEF4A1934}">
      <dgm:prSet/>
      <dgm:spPr/>
      <dgm:t>
        <a:bodyPr/>
        <a:lstStyle/>
        <a:p>
          <a:endParaRPr lang="it-IT"/>
        </a:p>
      </dgm:t>
    </dgm:pt>
    <dgm:pt modelId="{F857F2B5-93E1-4E6E-9675-6B559699D85B}" type="sibTrans" cxnId="{F6BAAF80-3D90-4C5D-B5D4-D01CEF4A1934}">
      <dgm:prSet/>
      <dgm:spPr/>
      <dgm:t>
        <a:bodyPr/>
        <a:lstStyle/>
        <a:p>
          <a:endParaRPr lang="it-IT"/>
        </a:p>
      </dgm:t>
    </dgm:pt>
    <dgm:pt modelId="{FDE6FF58-9432-46E4-B665-BFC133BF981C}">
      <dgm:prSet custT="1"/>
      <dgm:spPr/>
      <dgm:t>
        <a:bodyPr/>
        <a:lstStyle/>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December 13th meeting for updates and peer</a:t>
          </a:r>
          <a:endParaRPr lang="it-IT" sz="1600" b="1" u="sng" kern="1200" dirty="0">
            <a:solidFill>
              <a:prstClr val="black"/>
            </a:solidFill>
            <a:latin typeface="Calibri" panose="020F0502020204030204"/>
            <a:ea typeface="+mn-ea"/>
            <a:cs typeface="+mn-cs"/>
          </a:endParaRPr>
        </a:p>
      </dgm:t>
    </dgm:pt>
    <dgm:pt modelId="{C52934EB-7D1E-48A7-9D73-A37FFE5FDF2A}" type="parTrans" cxnId="{B1445B51-18FE-49B6-98E7-88B0336ED4C3}">
      <dgm:prSet/>
      <dgm:spPr/>
      <dgm:t>
        <a:bodyPr/>
        <a:lstStyle/>
        <a:p>
          <a:endParaRPr lang="it-IT"/>
        </a:p>
      </dgm:t>
    </dgm:pt>
    <dgm:pt modelId="{FB3FE43D-3D4B-4F61-BDE3-659A35135F04}" type="sibTrans" cxnId="{B1445B51-18FE-49B6-98E7-88B0336ED4C3}">
      <dgm:prSet/>
      <dgm:spPr/>
      <dgm:t>
        <a:bodyPr/>
        <a:lstStyle/>
        <a:p>
          <a:endParaRPr lang="it-IT"/>
        </a:p>
      </dgm:t>
    </dgm:pt>
    <dgm:pt modelId="{430E41D8-ECC7-45D0-8B63-9775A87466EA}">
      <dgm:prSet custT="1"/>
      <dgm:spPr/>
      <dgm:t>
        <a:bodyPr/>
        <a:lstStyle/>
        <a:p>
          <a:pPr marL="171450" lvl="1" indent="-171450" algn="l" defTabSz="711200">
            <a:lnSpc>
              <a:spcPct val="90000"/>
            </a:lnSpc>
            <a:spcBef>
              <a:spcPct val="0"/>
            </a:spcBef>
            <a:spcAft>
              <a:spcPct val="15000"/>
            </a:spcAft>
            <a:buNone/>
          </a:pPr>
          <a:endParaRPr lang="it-IT" sz="1600" b="1" u="sng" kern="1200" dirty="0">
            <a:solidFill>
              <a:prstClr val="black"/>
            </a:solidFill>
            <a:latin typeface="Calibri" panose="020F0502020204030204"/>
            <a:ea typeface="+mn-ea"/>
            <a:cs typeface="+mn-cs"/>
          </a:endParaRPr>
        </a:p>
      </dgm:t>
    </dgm:pt>
    <dgm:pt modelId="{1465CA02-1CB0-4CBE-B2C0-B658153D3DC0}" type="parTrans" cxnId="{C5B772FD-1BF9-48AC-AA29-2F0619F7531F}">
      <dgm:prSet/>
      <dgm:spPr/>
      <dgm:t>
        <a:bodyPr/>
        <a:lstStyle/>
        <a:p>
          <a:endParaRPr lang="it-IT"/>
        </a:p>
      </dgm:t>
    </dgm:pt>
    <dgm:pt modelId="{8BDBEAF9-6450-4E00-B7FD-F07098AC44F2}" type="sibTrans" cxnId="{C5B772FD-1BF9-48AC-AA29-2F0619F7531F}">
      <dgm:prSet/>
      <dgm:spPr/>
      <dgm:t>
        <a:bodyPr/>
        <a:lstStyle/>
        <a:p>
          <a:endParaRPr lang="it-IT"/>
        </a:p>
      </dgm:t>
    </dgm:pt>
    <dgm:pt modelId="{D48A61F9-5EC1-4A16-B21A-E777625BD901}">
      <dgm:prSet custT="1"/>
      <dgm:spPr/>
      <dgm:t>
        <a:bodyPr/>
        <a:lstStyle/>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review</a:t>
          </a:r>
          <a:endParaRPr lang="it-IT" sz="1600" b="1" u="sng" kern="1200" dirty="0">
            <a:solidFill>
              <a:prstClr val="black"/>
            </a:solidFill>
            <a:latin typeface="Calibri" panose="020F0502020204030204"/>
            <a:ea typeface="+mn-ea"/>
            <a:cs typeface="+mn-cs"/>
          </a:endParaRPr>
        </a:p>
      </dgm:t>
    </dgm:pt>
    <dgm:pt modelId="{86C8966A-C319-4B13-AC2C-8BC19E7F5E07}" type="parTrans" cxnId="{D2538F23-8988-4B0B-A0FE-656439E430C7}">
      <dgm:prSet/>
      <dgm:spPr/>
      <dgm:t>
        <a:bodyPr/>
        <a:lstStyle/>
        <a:p>
          <a:endParaRPr lang="it-IT"/>
        </a:p>
      </dgm:t>
    </dgm:pt>
    <dgm:pt modelId="{6585E4E0-02A2-4CA9-B010-AFBE34125189}" type="sibTrans" cxnId="{D2538F23-8988-4B0B-A0FE-656439E430C7}">
      <dgm:prSet/>
      <dgm:spPr/>
      <dgm:t>
        <a:bodyPr/>
        <a:lstStyle/>
        <a:p>
          <a:endParaRPr lang="it-IT"/>
        </a:p>
      </dgm:t>
    </dgm:pt>
    <dgm:pt modelId="{70DFC918-0157-49FB-BE67-3049CC7C9B9F}">
      <dgm:prSet custT="1"/>
      <dgm:spPr/>
      <dgm:t>
        <a:bodyPr/>
        <a:lstStyle/>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Deadline to send comments and adjustments</a:t>
          </a:r>
          <a:endParaRPr lang="it-IT" sz="1600" b="1" u="sng" kern="1200" dirty="0">
            <a:solidFill>
              <a:prstClr val="black"/>
            </a:solidFill>
            <a:latin typeface="Calibri" panose="020F0502020204030204"/>
            <a:ea typeface="+mn-ea"/>
            <a:cs typeface="+mn-cs"/>
          </a:endParaRPr>
        </a:p>
      </dgm:t>
    </dgm:pt>
    <dgm:pt modelId="{685832C2-608A-4543-B95B-3CEAA4657CA3}" type="parTrans" cxnId="{3D2DFEDB-25C3-4A6C-85D9-8ED7BC2951C0}">
      <dgm:prSet/>
      <dgm:spPr/>
      <dgm:t>
        <a:bodyPr/>
        <a:lstStyle/>
        <a:p>
          <a:endParaRPr lang="it-IT"/>
        </a:p>
      </dgm:t>
    </dgm:pt>
    <dgm:pt modelId="{86FF7EB2-D63C-4ABB-AC9B-E562F85BCC95}" type="sibTrans" cxnId="{3D2DFEDB-25C3-4A6C-85D9-8ED7BC2951C0}">
      <dgm:prSet/>
      <dgm:spPr/>
      <dgm:t>
        <a:bodyPr/>
        <a:lstStyle/>
        <a:p>
          <a:endParaRPr lang="it-IT"/>
        </a:p>
      </dgm:t>
    </dgm:pt>
    <dgm:pt modelId="{AD8A3089-D34A-4AE4-8C2A-58DC38D727A7}">
      <dgm:prSet custT="1"/>
      <dgm:spPr/>
      <dgm:t>
        <a:bodyPr/>
        <a:lstStyle/>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20 december 2021</a:t>
          </a:r>
          <a:endParaRPr lang="it-IT" sz="1600" b="1" u="sng" kern="1200" dirty="0">
            <a:solidFill>
              <a:prstClr val="black"/>
            </a:solidFill>
            <a:latin typeface="Calibri" panose="020F0502020204030204"/>
            <a:ea typeface="+mn-ea"/>
            <a:cs typeface="+mn-cs"/>
          </a:endParaRPr>
        </a:p>
      </dgm:t>
    </dgm:pt>
    <dgm:pt modelId="{84F200BA-2EB1-4D75-BEAB-F08F120D54B9}" type="parTrans" cxnId="{46AB6CBC-EBD7-449F-A727-EC3E438B3F0C}">
      <dgm:prSet/>
      <dgm:spPr/>
      <dgm:t>
        <a:bodyPr/>
        <a:lstStyle/>
        <a:p>
          <a:endParaRPr lang="it-IT"/>
        </a:p>
      </dgm:t>
    </dgm:pt>
    <dgm:pt modelId="{68A6186B-04CE-4E21-BAE0-4FE2B853B6C4}" type="sibTrans" cxnId="{46AB6CBC-EBD7-449F-A727-EC3E438B3F0C}">
      <dgm:prSet/>
      <dgm:spPr/>
      <dgm:t>
        <a:bodyPr/>
        <a:lstStyle/>
        <a:p>
          <a:endParaRPr lang="it-IT"/>
        </a:p>
      </dgm:t>
    </dgm:pt>
    <dgm:pt modelId="{B1705EF3-C838-42D2-9618-C6E924732252}">
      <dgm:prSet custT="1"/>
      <dgm:spPr>
        <a:solidFill>
          <a:schemeClr val="accent4">
            <a:lumMod val="40000"/>
            <a:lumOff val="60000"/>
          </a:schemeClr>
        </a:solidFill>
      </dgm:spPr>
      <dgm:t>
        <a:bodyPr/>
        <a:lstStyle/>
        <a:p>
          <a:pPr marL="171450" lvl="1" indent="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Supported by a table highlighting main characteristics elaborated together with UNIBO, groups list the Donors which are more active in the Asian region and include an analysis of their main fields of interventions, the work they carry out in the region, the opportunities offered with special attention to their strategic importance for HEIs development. </a:t>
          </a:r>
          <a:endParaRPr lang="it-IT" sz="1600" kern="1200" dirty="0">
            <a:solidFill>
              <a:prstClr val="black"/>
            </a:solidFill>
            <a:latin typeface="Calibri" panose="020F0502020204030204"/>
            <a:ea typeface="+mn-ea"/>
            <a:cs typeface="+mn-cs"/>
          </a:endParaRPr>
        </a:p>
      </dgm:t>
    </dgm:pt>
    <dgm:pt modelId="{02112832-FF01-4E14-A4E6-F15FEF3E7783}" type="parTrans" cxnId="{8F037569-C296-4090-A149-CF59E7B92268}">
      <dgm:prSet/>
      <dgm:spPr/>
      <dgm:t>
        <a:bodyPr/>
        <a:lstStyle/>
        <a:p>
          <a:endParaRPr lang="it-IT"/>
        </a:p>
      </dgm:t>
    </dgm:pt>
    <dgm:pt modelId="{80FC62D7-9D27-4852-A00D-2AE9CEEE8D33}" type="sibTrans" cxnId="{8F037569-C296-4090-A149-CF59E7B92268}">
      <dgm:prSet/>
      <dgm:spPr/>
      <dgm:t>
        <a:bodyPr/>
        <a:lstStyle/>
        <a:p>
          <a:endParaRPr lang="it-IT"/>
        </a:p>
      </dgm:t>
    </dgm:pt>
    <dgm:pt modelId="{1557A694-1087-4348-A040-E72AF7BD71C3}">
      <dgm:prSet custT="1"/>
      <dgm:spPr>
        <a:solidFill>
          <a:schemeClr val="accent4">
            <a:lumMod val="40000"/>
            <a:lumOff val="60000"/>
          </a:schemeClr>
        </a:solidFill>
      </dgm:spPr>
      <dgm:t>
        <a:bodyPr/>
        <a:lstStyle/>
        <a:p>
          <a:pPr marL="171450" lvl="1" indent="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Length 2-3 pages (it really depends on the number of active donors)</a:t>
          </a:r>
          <a:endParaRPr lang="it-IT" sz="1600" kern="1200" dirty="0">
            <a:solidFill>
              <a:prstClr val="black"/>
            </a:solidFill>
            <a:latin typeface="Calibri" panose="020F0502020204030204"/>
            <a:ea typeface="+mn-ea"/>
            <a:cs typeface="+mn-cs"/>
          </a:endParaRPr>
        </a:p>
      </dgm:t>
    </dgm:pt>
    <dgm:pt modelId="{D8329317-772F-4100-9249-24DC33D4F840}" type="parTrans" cxnId="{2CB9C12A-F46C-4991-8AA8-6813BC37A458}">
      <dgm:prSet/>
      <dgm:spPr/>
      <dgm:t>
        <a:bodyPr/>
        <a:lstStyle/>
        <a:p>
          <a:endParaRPr lang="it-IT"/>
        </a:p>
      </dgm:t>
    </dgm:pt>
    <dgm:pt modelId="{7DABE427-F283-4864-8FED-8F53BFC8DCAD}" type="sibTrans" cxnId="{2CB9C12A-F46C-4991-8AA8-6813BC37A458}">
      <dgm:prSet/>
      <dgm:spPr/>
      <dgm:t>
        <a:bodyPr/>
        <a:lstStyle/>
        <a:p>
          <a:endParaRPr lang="it-IT"/>
        </a:p>
      </dgm:t>
    </dgm:pt>
    <dgm:pt modelId="{F46EE773-4A59-4E9F-858B-1CAB8F7D99F9}">
      <dgm:prSet custT="1"/>
      <dgm:spPr/>
      <dgm:t>
        <a:bodyPr/>
        <a:lstStyle/>
        <a:p>
          <a:pPr marL="171450" lvl="1" indent="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Deadline to send comments and adjustments 20 december 2021</a:t>
          </a:r>
          <a:endParaRPr lang="it-IT" sz="1600" b="1" u="sng" kern="1200" dirty="0">
            <a:solidFill>
              <a:prstClr val="black"/>
            </a:solidFill>
            <a:latin typeface="Calibri" panose="020F0502020204030204"/>
            <a:ea typeface="+mn-ea"/>
            <a:cs typeface="+mn-cs"/>
          </a:endParaRPr>
        </a:p>
      </dgm:t>
    </dgm:pt>
    <dgm:pt modelId="{8ADD06D7-4DC6-461E-85A5-02ABA10641AD}" type="parTrans" cxnId="{4952F2B3-C0BC-4AB0-BBAE-102B07FF9CF0}">
      <dgm:prSet/>
      <dgm:spPr/>
      <dgm:t>
        <a:bodyPr/>
        <a:lstStyle/>
        <a:p>
          <a:endParaRPr lang="it-IT"/>
        </a:p>
      </dgm:t>
    </dgm:pt>
    <dgm:pt modelId="{FE9FD9B4-2BDF-4A02-89EC-982F6328E3E5}" type="sibTrans" cxnId="{4952F2B3-C0BC-4AB0-BBAE-102B07FF9CF0}">
      <dgm:prSet/>
      <dgm:spPr/>
      <dgm:t>
        <a:bodyPr/>
        <a:lstStyle/>
        <a:p>
          <a:endParaRPr lang="it-IT"/>
        </a:p>
      </dgm:t>
    </dgm:pt>
    <dgm:pt modelId="{F42A4A72-5C0D-4176-B214-0DBB2A557778}">
      <dgm:prSet custT="1"/>
      <dgm:spPr/>
      <dgm:t>
        <a:bodyPr/>
        <a:lstStyle/>
        <a:p>
          <a:pPr marL="171450" lvl="1" indent="0" algn="l" defTabSz="711200">
            <a:lnSpc>
              <a:spcPct val="90000"/>
            </a:lnSpc>
            <a:spcBef>
              <a:spcPct val="0"/>
            </a:spcBef>
            <a:spcAft>
              <a:spcPct val="15000"/>
            </a:spcAft>
            <a:buChar char="•"/>
          </a:pPr>
          <a:endParaRPr lang="it-IT" sz="1600" kern="1200" dirty="0">
            <a:solidFill>
              <a:prstClr val="black"/>
            </a:solidFill>
            <a:latin typeface="Calibri" panose="020F0502020204030204"/>
            <a:ea typeface="+mn-ea"/>
            <a:cs typeface="+mn-cs"/>
          </a:endParaRPr>
        </a:p>
      </dgm:t>
    </dgm:pt>
    <dgm:pt modelId="{44AA1186-2686-4304-BC93-776CB9FCBC9B}" type="parTrans" cxnId="{D1DEA2E9-8639-4D6A-B380-C543794A4909}">
      <dgm:prSet/>
      <dgm:spPr/>
      <dgm:t>
        <a:bodyPr/>
        <a:lstStyle/>
        <a:p>
          <a:endParaRPr lang="it-IT"/>
        </a:p>
      </dgm:t>
    </dgm:pt>
    <dgm:pt modelId="{AD2E7F0F-941C-4924-A544-C0E66DBDEF51}" type="sibTrans" cxnId="{D1DEA2E9-8639-4D6A-B380-C543794A4909}">
      <dgm:prSet/>
      <dgm:spPr/>
      <dgm:t>
        <a:bodyPr/>
        <a:lstStyle/>
        <a:p>
          <a:endParaRPr lang="it-IT"/>
        </a:p>
      </dgm:t>
    </dgm:pt>
    <dgm:pt modelId="{C7072DE7-9E92-477C-9B6B-50A747E86875}">
      <dgm:prSet custT="1"/>
      <dgm:spPr>
        <a:solidFill>
          <a:schemeClr val="accent4">
            <a:lumMod val="40000"/>
            <a:lumOff val="60000"/>
          </a:schemeClr>
        </a:solidFill>
      </dgm:spPr>
      <dgm:t>
        <a:bodyPr/>
        <a:lstStyle/>
        <a:p>
          <a:pPr marL="171450" lvl="1" indent="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December 13th meeting for updates and peer review</a:t>
          </a:r>
          <a:endParaRPr lang="it-IT" sz="1600" b="1" u="sng" kern="1200" dirty="0">
            <a:solidFill>
              <a:prstClr val="black"/>
            </a:solidFill>
            <a:latin typeface="Calibri" panose="020F0502020204030204"/>
            <a:ea typeface="+mn-ea"/>
            <a:cs typeface="+mn-cs"/>
          </a:endParaRPr>
        </a:p>
      </dgm:t>
    </dgm:pt>
    <dgm:pt modelId="{BE6E7AC5-535C-45A5-94BF-6B25EABAC6AC}" type="parTrans" cxnId="{B9292982-6F7B-4DB5-8797-015C155226EC}">
      <dgm:prSet/>
      <dgm:spPr/>
      <dgm:t>
        <a:bodyPr/>
        <a:lstStyle/>
        <a:p>
          <a:endParaRPr lang="it-IT"/>
        </a:p>
      </dgm:t>
    </dgm:pt>
    <dgm:pt modelId="{57A426EA-FAB0-41A7-89B3-6B055A4D96C6}" type="sibTrans" cxnId="{B9292982-6F7B-4DB5-8797-015C155226EC}">
      <dgm:prSet/>
      <dgm:spPr/>
      <dgm:t>
        <a:bodyPr/>
        <a:lstStyle/>
        <a:p>
          <a:endParaRPr lang="it-IT"/>
        </a:p>
      </dgm:t>
    </dgm:pt>
    <dgm:pt modelId="{25D7DF51-5BAD-4F03-9DB4-87141DE972EC}" type="pres">
      <dgm:prSet presAssocID="{DD68CCF1-E1C9-464A-8571-3DB36E025D6F}" presName="linearFlow" presStyleCnt="0">
        <dgm:presLayoutVars>
          <dgm:dir/>
          <dgm:animLvl val="lvl"/>
          <dgm:resizeHandles/>
        </dgm:presLayoutVars>
      </dgm:prSet>
      <dgm:spPr/>
    </dgm:pt>
    <dgm:pt modelId="{26B1C033-3693-4A1C-A4AD-5B831AF4EC9D}" type="pres">
      <dgm:prSet presAssocID="{BDF22135-C26B-4837-B071-0B0D8B3D3616}" presName="compositeNode" presStyleCnt="0">
        <dgm:presLayoutVars>
          <dgm:bulletEnabled val="1"/>
        </dgm:presLayoutVars>
      </dgm:prSet>
      <dgm:spPr/>
    </dgm:pt>
    <dgm:pt modelId="{85499D19-E954-4247-A025-CDC502825E15}" type="pres">
      <dgm:prSet presAssocID="{BDF22135-C26B-4837-B071-0B0D8B3D3616}" presName="image"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2F51DA94-CC25-4CB0-B103-E6A4DA26CA8E}" type="pres">
      <dgm:prSet presAssocID="{BDF22135-C26B-4837-B071-0B0D8B3D3616}" presName="childNode" presStyleLbl="node1" presStyleIdx="0" presStyleCnt="2" custScaleX="115493" custLinFactNeighborX="7520" custLinFactNeighborY="2059">
        <dgm:presLayoutVars>
          <dgm:bulletEnabled val="1"/>
        </dgm:presLayoutVars>
      </dgm:prSet>
      <dgm:spPr/>
    </dgm:pt>
    <dgm:pt modelId="{548ADAB2-9E3C-4B2C-AF30-B397AB897D5F}" type="pres">
      <dgm:prSet presAssocID="{BDF22135-C26B-4837-B071-0B0D8B3D3616}" presName="parentNode" presStyleLbl="revTx" presStyleIdx="0" presStyleCnt="2">
        <dgm:presLayoutVars>
          <dgm:chMax val="0"/>
          <dgm:bulletEnabled val="1"/>
        </dgm:presLayoutVars>
      </dgm:prSet>
      <dgm:spPr/>
    </dgm:pt>
    <dgm:pt modelId="{0CCF256F-7FDA-4271-B9EC-2103B52201BC}" type="pres">
      <dgm:prSet presAssocID="{9D2FB890-031B-430D-A61A-AEF286A01154}" presName="sibTrans" presStyleCnt="0"/>
      <dgm:spPr/>
    </dgm:pt>
    <dgm:pt modelId="{17264C0E-15F1-42BE-AB2A-021EE669BC68}" type="pres">
      <dgm:prSet presAssocID="{311F7299-D5B2-47D7-A044-114C49FB281C}" presName="compositeNode" presStyleCnt="0">
        <dgm:presLayoutVars>
          <dgm:bulletEnabled val="1"/>
        </dgm:presLayoutVars>
      </dgm:prSet>
      <dgm:spPr/>
    </dgm:pt>
    <dgm:pt modelId="{735BB9F9-A1DC-4D4D-AA99-94299D0607A5}" type="pres">
      <dgm:prSet presAssocID="{311F7299-D5B2-47D7-A044-114C49FB281C}" presName="image" presStyleLbl="fgImgPlace1" presStyleIdx="1" presStyleCnt="2" custLinFactNeighborX="-26875" custLinFactNeighborY="-4445"/>
      <dgm:spPr>
        <a:blipFill rotWithShape="1">
          <a:blip xmlns:r="http://schemas.openxmlformats.org/officeDocument/2006/relationships" r:embed="rId2"/>
          <a:srcRect/>
          <a:stretch>
            <a:fillRect/>
          </a:stretch>
        </a:blipFill>
      </dgm:spPr>
    </dgm:pt>
    <dgm:pt modelId="{290BB36C-F391-44F1-82FF-DF12C01EF475}" type="pres">
      <dgm:prSet presAssocID="{311F7299-D5B2-47D7-A044-114C49FB281C}" presName="childNode" presStyleLbl="node1" presStyleIdx="1" presStyleCnt="2" custScaleX="125147">
        <dgm:presLayoutVars>
          <dgm:bulletEnabled val="1"/>
        </dgm:presLayoutVars>
      </dgm:prSet>
      <dgm:spPr/>
    </dgm:pt>
    <dgm:pt modelId="{4F1B8FD2-B374-40D2-89FA-C1CF3A1197A6}" type="pres">
      <dgm:prSet presAssocID="{311F7299-D5B2-47D7-A044-114C49FB281C}" presName="parentNode" presStyleLbl="revTx" presStyleIdx="1" presStyleCnt="2" custLinFactNeighborX="-48672" custLinFactNeighborY="-2265">
        <dgm:presLayoutVars>
          <dgm:chMax val="0"/>
          <dgm:bulletEnabled val="1"/>
        </dgm:presLayoutVars>
      </dgm:prSet>
      <dgm:spPr/>
    </dgm:pt>
  </dgm:ptLst>
  <dgm:cxnLst>
    <dgm:cxn modelId="{EB6B4D0D-3695-47C4-978E-8BCEF9CF9E06}" type="presOf" srcId="{311F7299-D5B2-47D7-A044-114C49FB281C}" destId="{4F1B8FD2-B374-40D2-89FA-C1CF3A1197A6}" srcOrd="0" destOrd="0" presId="urn:microsoft.com/office/officeart/2005/8/layout/hList2"/>
    <dgm:cxn modelId="{85CF4610-E5B4-41B0-80AB-4F039DE59FCA}" type="presOf" srcId="{3833CDAF-9EFA-4E01-B43E-0E9F87BC8B35}" destId="{2F51DA94-CC25-4CB0-B103-E6A4DA26CA8E}" srcOrd="0" destOrd="1" presId="urn:microsoft.com/office/officeart/2005/8/layout/hList2"/>
    <dgm:cxn modelId="{1D621816-ADF1-4706-A596-C806D48DDB6C}" type="presOf" srcId="{F46EE773-4A59-4E9F-858B-1CAB8F7D99F9}" destId="{290BB36C-F391-44F1-82FF-DF12C01EF475}" srcOrd="0" destOrd="3" presId="urn:microsoft.com/office/officeart/2005/8/layout/hList2"/>
    <dgm:cxn modelId="{87D0D21B-FDAD-4ABA-BD28-611C58E2D971}" type="presOf" srcId="{1557A694-1087-4348-A040-E72AF7BD71C3}" destId="{290BB36C-F391-44F1-82FF-DF12C01EF475}" srcOrd="0" destOrd="1" presId="urn:microsoft.com/office/officeart/2005/8/layout/hList2"/>
    <dgm:cxn modelId="{D2538F23-8988-4B0B-A0FE-656439E430C7}" srcId="{BDF22135-C26B-4837-B071-0B0D8B3D3616}" destId="{D48A61F9-5EC1-4A16-B21A-E777625BD901}" srcOrd="5" destOrd="0" parTransId="{86C8966A-C319-4B13-AC2C-8BC19E7F5E07}" sibTransId="{6585E4E0-02A2-4CA9-B010-AFBE34125189}"/>
    <dgm:cxn modelId="{2CB9C12A-F46C-4991-8AA8-6813BC37A458}" srcId="{311F7299-D5B2-47D7-A044-114C49FB281C}" destId="{1557A694-1087-4348-A040-E72AF7BD71C3}" srcOrd="1" destOrd="0" parTransId="{D8329317-772F-4100-9249-24DC33D4F840}" sibTransId="{7DABE427-F283-4864-8FED-8F53BFC8DCAD}"/>
    <dgm:cxn modelId="{A7917D37-48E9-4D99-B2C1-AFD7DACC5A79}" type="presOf" srcId="{788F9319-A4B3-4D53-A897-785CEB8E57A3}" destId="{2F51DA94-CC25-4CB0-B103-E6A4DA26CA8E}" srcOrd="0" destOrd="0" presId="urn:microsoft.com/office/officeart/2005/8/layout/hList2"/>
    <dgm:cxn modelId="{8F037569-C296-4090-A149-CF59E7B92268}" srcId="{311F7299-D5B2-47D7-A044-114C49FB281C}" destId="{B1705EF3-C838-42D2-9618-C6E924732252}" srcOrd="0" destOrd="0" parTransId="{02112832-FF01-4E14-A4E6-F15FEF3E7783}" sibTransId="{80FC62D7-9D27-4852-A00D-2AE9CEEE8D33}"/>
    <dgm:cxn modelId="{5C83AE4D-18D2-42B2-908D-76ACECBC3987}" type="presOf" srcId="{F42A4A72-5C0D-4176-B214-0DBB2A557778}" destId="{290BB36C-F391-44F1-82FF-DF12C01EF475}" srcOrd="0" destOrd="4" presId="urn:microsoft.com/office/officeart/2005/8/layout/hList2"/>
    <dgm:cxn modelId="{B1445B51-18FE-49B6-98E7-88B0336ED4C3}" srcId="{BDF22135-C26B-4837-B071-0B0D8B3D3616}" destId="{FDE6FF58-9432-46E4-B665-BFC133BF981C}" srcOrd="4" destOrd="0" parTransId="{C52934EB-7D1E-48A7-9D73-A37FFE5FDF2A}" sibTransId="{FB3FE43D-3D4B-4F61-BDE3-659A35135F04}"/>
    <dgm:cxn modelId="{8D731454-0BA3-4B97-AB15-9788BD00A6C0}" type="presOf" srcId="{DD68CCF1-E1C9-464A-8571-3DB36E025D6F}" destId="{25D7DF51-5BAD-4F03-9DB4-87141DE972EC}" srcOrd="0" destOrd="0" presId="urn:microsoft.com/office/officeart/2005/8/layout/hList2"/>
    <dgm:cxn modelId="{F6BAAF80-3D90-4C5D-B5D4-D01CEF4A1934}" srcId="{BDF22135-C26B-4837-B071-0B0D8B3D3616}" destId="{847C3A91-B587-4F2D-A489-49C3E9D8F967}" srcOrd="2" destOrd="0" parTransId="{42F1F175-413F-4E57-BF71-5F73543408B9}" sibTransId="{F857F2B5-93E1-4E6E-9675-6B559699D85B}"/>
    <dgm:cxn modelId="{B9292982-6F7B-4DB5-8797-015C155226EC}" srcId="{311F7299-D5B2-47D7-A044-114C49FB281C}" destId="{C7072DE7-9E92-477C-9B6B-50A747E86875}" srcOrd="2" destOrd="0" parTransId="{BE6E7AC5-535C-45A5-94BF-6B25EABAC6AC}" sibTransId="{57A426EA-FAB0-41A7-89B3-6B055A4D96C6}"/>
    <dgm:cxn modelId="{AAF36D8A-7758-4429-B60C-E27452A762DA}" type="presOf" srcId="{FDE6FF58-9432-46E4-B665-BFC133BF981C}" destId="{2F51DA94-CC25-4CB0-B103-E6A4DA26CA8E}" srcOrd="0" destOrd="4" presId="urn:microsoft.com/office/officeart/2005/8/layout/hList2"/>
    <dgm:cxn modelId="{CFC4978C-3FDD-4132-B2BB-84CD168DB864}" type="presOf" srcId="{D48A61F9-5EC1-4A16-B21A-E777625BD901}" destId="{2F51DA94-CC25-4CB0-B103-E6A4DA26CA8E}" srcOrd="0" destOrd="5" presId="urn:microsoft.com/office/officeart/2005/8/layout/hList2"/>
    <dgm:cxn modelId="{285CD0A0-1A74-4AC5-933F-79E100B2B77C}" type="presOf" srcId="{BDF22135-C26B-4837-B071-0B0D8B3D3616}" destId="{548ADAB2-9E3C-4B2C-AF30-B397AB897D5F}" srcOrd="0" destOrd="0" presId="urn:microsoft.com/office/officeart/2005/8/layout/hList2"/>
    <dgm:cxn modelId="{534176A4-D9AB-4C54-BC33-076209D59BDA}" srcId="{DD68CCF1-E1C9-464A-8571-3DB36E025D6F}" destId="{BDF22135-C26B-4837-B071-0B0D8B3D3616}" srcOrd="0" destOrd="0" parTransId="{63AD34D4-DB1B-4BA9-8F89-D35831088F6D}" sibTransId="{9D2FB890-031B-430D-A61A-AEF286A01154}"/>
    <dgm:cxn modelId="{A793E8A9-7F76-40C5-AD78-0839E866F9D1}" type="presOf" srcId="{430E41D8-ECC7-45D0-8B63-9775A87466EA}" destId="{2F51DA94-CC25-4CB0-B103-E6A4DA26CA8E}" srcOrd="0" destOrd="3" presId="urn:microsoft.com/office/officeart/2005/8/layout/hList2"/>
    <dgm:cxn modelId="{4952F2B3-C0BC-4AB0-BBAE-102B07FF9CF0}" srcId="{311F7299-D5B2-47D7-A044-114C49FB281C}" destId="{F46EE773-4A59-4E9F-858B-1CAB8F7D99F9}" srcOrd="3" destOrd="0" parTransId="{8ADD06D7-4DC6-461E-85A5-02ABA10641AD}" sibTransId="{FE9FD9B4-2BDF-4A02-89EC-982F6328E3E5}"/>
    <dgm:cxn modelId="{46AB6CBC-EBD7-449F-A727-EC3E438B3F0C}" srcId="{BDF22135-C26B-4837-B071-0B0D8B3D3616}" destId="{AD8A3089-D34A-4AE4-8C2A-58DC38D727A7}" srcOrd="7" destOrd="0" parTransId="{84F200BA-2EB1-4D75-BEAB-F08F120D54B9}" sibTransId="{68A6186B-04CE-4E21-BAE0-4FE2B853B6C4}"/>
    <dgm:cxn modelId="{75E743C6-80A2-4157-9D34-5641A084B9BE}" type="presOf" srcId="{B1705EF3-C838-42D2-9618-C6E924732252}" destId="{290BB36C-F391-44F1-82FF-DF12C01EF475}" srcOrd="0" destOrd="0" presId="urn:microsoft.com/office/officeart/2005/8/layout/hList2"/>
    <dgm:cxn modelId="{458227CB-8F4A-4649-A4ED-B9C53E70A957}" srcId="{BDF22135-C26B-4837-B071-0B0D8B3D3616}" destId="{788F9319-A4B3-4D53-A897-785CEB8E57A3}" srcOrd="0" destOrd="0" parTransId="{566B93AE-0B46-44F9-B4BC-A503CD0E4104}" sibTransId="{3806D245-3450-48F6-927B-2B0E29BB0EE5}"/>
    <dgm:cxn modelId="{4A7E2BCF-622E-4CB3-AFD4-A441B6C7DCFC}" type="presOf" srcId="{C7072DE7-9E92-477C-9B6B-50A747E86875}" destId="{290BB36C-F391-44F1-82FF-DF12C01EF475}" srcOrd="0" destOrd="2" presId="urn:microsoft.com/office/officeart/2005/8/layout/hList2"/>
    <dgm:cxn modelId="{7375E6D5-7E98-4AE9-A2FA-C0FF3E5D05B6}" type="presOf" srcId="{AD8A3089-D34A-4AE4-8C2A-58DC38D727A7}" destId="{2F51DA94-CC25-4CB0-B103-E6A4DA26CA8E}" srcOrd="0" destOrd="7" presId="urn:microsoft.com/office/officeart/2005/8/layout/hList2"/>
    <dgm:cxn modelId="{8CC2A3DB-55B7-4D90-9161-4CD081B55D5C}" srcId="{DD68CCF1-E1C9-464A-8571-3DB36E025D6F}" destId="{311F7299-D5B2-47D7-A044-114C49FB281C}" srcOrd="1" destOrd="0" parTransId="{5E0E7234-9D70-42CD-A0A8-5CEE7D9E78B9}" sibTransId="{846147BA-5550-46A2-B06D-7F86BE1EB4BD}"/>
    <dgm:cxn modelId="{3D2DFEDB-25C3-4A6C-85D9-8ED7BC2951C0}" srcId="{BDF22135-C26B-4837-B071-0B0D8B3D3616}" destId="{70DFC918-0157-49FB-BE67-3049CC7C9B9F}" srcOrd="6" destOrd="0" parTransId="{685832C2-608A-4543-B95B-3CEAA4657CA3}" sibTransId="{86FF7EB2-D63C-4ABB-AC9B-E562F85BCC95}"/>
    <dgm:cxn modelId="{190ACADF-B0FD-4DAA-BFD1-D1DB7DBC93F7}" srcId="{BDF22135-C26B-4837-B071-0B0D8B3D3616}" destId="{3833CDAF-9EFA-4E01-B43E-0E9F87BC8B35}" srcOrd="1" destOrd="0" parTransId="{83D33FCD-3F45-4D0D-B1C8-BE3136B0109C}" sibTransId="{E4470994-E80F-4C15-9006-191F9A4896CE}"/>
    <dgm:cxn modelId="{8663A3E3-1A46-48F3-9CFF-D5A25C85E902}" type="presOf" srcId="{70DFC918-0157-49FB-BE67-3049CC7C9B9F}" destId="{2F51DA94-CC25-4CB0-B103-E6A4DA26CA8E}" srcOrd="0" destOrd="6" presId="urn:microsoft.com/office/officeart/2005/8/layout/hList2"/>
    <dgm:cxn modelId="{D1DEA2E9-8639-4D6A-B380-C543794A4909}" srcId="{311F7299-D5B2-47D7-A044-114C49FB281C}" destId="{F42A4A72-5C0D-4176-B214-0DBB2A557778}" srcOrd="4" destOrd="0" parTransId="{44AA1186-2686-4304-BC93-776CB9FCBC9B}" sibTransId="{AD2E7F0F-941C-4924-A544-C0E66DBDEF51}"/>
    <dgm:cxn modelId="{6DF7FFED-A910-4F8B-B54B-D048FAFAB525}" type="presOf" srcId="{847C3A91-B587-4F2D-A489-49C3E9D8F967}" destId="{2F51DA94-CC25-4CB0-B103-E6A4DA26CA8E}" srcOrd="0" destOrd="2" presId="urn:microsoft.com/office/officeart/2005/8/layout/hList2"/>
    <dgm:cxn modelId="{C5B772FD-1BF9-48AC-AA29-2F0619F7531F}" srcId="{BDF22135-C26B-4837-B071-0B0D8B3D3616}" destId="{430E41D8-ECC7-45D0-8B63-9775A87466EA}" srcOrd="3" destOrd="0" parTransId="{1465CA02-1CB0-4CBE-B2C0-B658153D3DC0}" sibTransId="{8BDBEAF9-6450-4E00-B7FD-F07098AC44F2}"/>
    <dgm:cxn modelId="{B005584F-E895-4FD1-9345-6E631869948E}" type="presParOf" srcId="{25D7DF51-5BAD-4F03-9DB4-87141DE972EC}" destId="{26B1C033-3693-4A1C-A4AD-5B831AF4EC9D}" srcOrd="0" destOrd="0" presId="urn:microsoft.com/office/officeart/2005/8/layout/hList2"/>
    <dgm:cxn modelId="{CB6FBE8D-4AF5-46E3-B875-DE8D107449E8}" type="presParOf" srcId="{26B1C033-3693-4A1C-A4AD-5B831AF4EC9D}" destId="{85499D19-E954-4247-A025-CDC502825E15}" srcOrd="0" destOrd="0" presId="urn:microsoft.com/office/officeart/2005/8/layout/hList2"/>
    <dgm:cxn modelId="{4C99EF14-0B0A-4787-9017-723E18C97527}" type="presParOf" srcId="{26B1C033-3693-4A1C-A4AD-5B831AF4EC9D}" destId="{2F51DA94-CC25-4CB0-B103-E6A4DA26CA8E}" srcOrd="1" destOrd="0" presId="urn:microsoft.com/office/officeart/2005/8/layout/hList2"/>
    <dgm:cxn modelId="{85EB9BA3-3FBF-4D75-91EB-58252B576509}" type="presParOf" srcId="{26B1C033-3693-4A1C-A4AD-5B831AF4EC9D}" destId="{548ADAB2-9E3C-4B2C-AF30-B397AB897D5F}" srcOrd="2" destOrd="0" presId="urn:microsoft.com/office/officeart/2005/8/layout/hList2"/>
    <dgm:cxn modelId="{0D336C53-2EB4-4D7E-9F30-52A8AE3D95C6}" type="presParOf" srcId="{25D7DF51-5BAD-4F03-9DB4-87141DE972EC}" destId="{0CCF256F-7FDA-4271-B9EC-2103B52201BC}" srcOrd="1" destOrd="0" presId="urn:microsoft.com/office/officeart/2005/8/layout/hList2"/>
    <dgm:cxn modelId="{287F8576-EA10-4E3A-B3E8-4DFDA31C96B8}" type="presParOf" srcId="{25D7DF51-5BAD-4F03-9DB4-87141DE972EC}" destId="{17264C0E-15F1-42BE-AB2A-021EE669BC68}" srcOrd="2" destOrd="0" presId="urn:microsoft.com/office/officeart/2005/8/layout/hList2"/>
    <dgm:cxn modelId="{6A5A7CF3-3517-4AB9-AC1E-4384FD01E3C9}" type="presParOf" srcId="{17264C0E-15F1-42BE-AB2A-021EE669BC68}" destId="{735BB9F9-A1DC-4D4D-AA99-94299D0607A5}" srcOrd="0" destOrd="0" presId="urn:microsoft.com/office/officeart/2005/8/layout/hList2"/>
    <dgm:cxn modelId="{78507CA6-EEB6-4006-990F-FE6E863675B6}" type="presParOf" srcId="{17264C0E-15F1-42BE-AB2A-021EE669BC68}" destId="{290BB36C-F391-44F1-82FF-DF12C01EF475}" srcOrd="1" destOrd="0" presId="urn:microsoft.com/office/officeart/2005/8/layout/hList2"/>
    <dgm:cxn modelId="{46DB32F0-1923-49D3-99B6-416E51F3824C}" type="presParOf" srcId="{17264C0E-15F1-42BE-AB2A-021EE669BC68}" destId="{4F1B8FD2-B374-40D2-89FA-C1CF3A1197A6}"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68CCF1-E1C9-464A-8571-3DB36E025D6F}"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it-IT"/>
        </a:p>
      </dgm:t>
    </dgm:pt>
    <dgm:pt modelId="{BDF22135-C26B-4837-B071-0B0D8B3D3616}">
      <dgm:prSet phldrT="[Testo]"/>
      <dgm:spPr/>
      <dgm:t>
        <a:bodyPr/>
        <a:lstStyle/>
        <a:p>
          <a:r>
            <a:rPr lang="it-IT" dirty="0"/>
            <a:t>CHAPTER 3</a:t>
          </a:r>
        </a:p>
      </dgm:t>
    </dgm:pt>
    <dgm:pt modelId="{63AD34D4-DB1B-4BA9-8F89-D35831088F6D}" type="parTrans" cxnId="{534176A4-D9AB-4C54-BC33-076209D59BDA}">
      <dgm:prSet/>
      <dgm:spPr/>
      <dgm:t>
        <a:bodyPr/>
        <a:lstStyle/>
        <a:p>
          <a:endParaRPr lang="it-IT"/>
        </a:p>
      </dgm:t>
    </dgm:pt>
    <dgm:pt modelId="{9D2FB890-031B-430D-A61A-AEF286A01154}" type="sibTrans" cxnId="{534176A4-D9AB-4C54-BC33-076209D59BDA}">
      <dgm:prSet/>
      <dgm:spPr/>
      <dgm:t>
        <a:bodyPr/>
        <a:lstStyle/>
        <a:p>
          <a:endParaRPr lang="it-IT"/>
        </a:p>
      </dgm:t>
    </dgm:pt>
    <dgm:pt modelId="{788F9319-A4B3-4D53-A897-785CEB8E57A3}">
      <dgm:prSet phldrT="[Testo]" custT="1"/>
      <dgm:spPr>
        <a:solidFill>
          <a:schemeClr val="accent4">
            <a:lumMod val="40000"/>
            <a:lumOff val="60000"/>
          </a:schemeClr>
        </a:solidFill>
      </dgm:spPr>
      <dgm:t>
        <a:bodyPr/>
        <a:lstStyle/>
        <a:p>
          <a:r>
            <a:rPr lang="en-US" sz="1600" kern="1200" dirty="0">
              <a:solidFill>
                <a:schemeClr val="tx1"/>
              </a:solidFill>
            </a:rPr>
            <a:t>UNIBO together with Asian Partners divided in groups will draft a roadmap starting from a project idea to the actual project proposal making use of the materials produced during the WP3 training.</a:t>
          </a:r>
          <a:endParaRPr lang="it-IT" sz="2100" kern="1200" dirty="0"/>
        </a:p>
      </dgm:t>
    </dgm:pt>
    <dgm:pt modelId="{566B93AE-0B46-44F9-B4BC-A503CD0E4104}" type="parTrans" cxnId="{458227CB-8F4A-4649-A4ED-B9C53E70A957}">
      <dgm:prSet/>
      <dgm:spPr/>
      <dgm:t>
        <a:bodyPr/>
        <a:lstStyle/>
        <a:p>
          <a:endParaRPr lang="it-IT"/>
        </a:p>
      </dgm:t>
    </dgm:pt>
    <dgm:pt modelId="{3806D245-3450-48F6-927B-2B0E29BB0EE5}" type="sibTrans" cxnId="{458227CB-8F4A-4649-A4ED-B9C53E70A957}">
      <dgm:prSet/>
      <dgm:spPr/>
      <dgm:t>
        <a:bodyPr/>
        <a:lstStyle/>
        <a:p>
          <a:endParaRPr lang="it-IT"/>
        </a:p>
      </dgm:t>
    </dgm:pt>
    <dgm:pt modelId="{311F7299-D5B2-47D7-A044-114C49FB281C}">
      <dgm:prSet phldrT="[Testo]"/>
      <dgm:spPr/>
      <dgm:t>
        <a:bodyPr/>
        <a:lstStyle/>
        <a:p>
          <a:r>
            <a:rPr lang="it-IT" dirty="0"/>
            <a:t>CHAPTER 4</a:t>
          </a:r>
        </a:p>
      </dgm:t>
    </dgm:pt>
    <dgm:pt modelId="{5E0E7234-9D70-42CD-A0A8-5CEE7D9E78B9}" type="parTrans" cxnId="{8CC2A3DB-55B7-4D90-9161-4CD081B55D5C}">
      <dgm:prSet/>
      <dgm:spPr/>
      <dgm:t>
        <a:bodyPr/>
        <a:lstStyle/>
        <a:p>
          <a:endParaRPr lang="it-IT"/>
        </a:p>
      </dgm:t>
    </dgm:pt>
    <dgm:pt modelId="{846147BA-5550-46A2-B06D-7F86BE1EB4BD}" type="sibTrans" cxnId="{8CC2A3DB-55B7-4D90-9161-4CD081B55D5C}">
      <dgm:prSet/>
      <dgm:spPr/>
      <dgm:t>
        <a:bodyPr/>
        <a:lstStyle/>
        <a:p>
          <a:endParaRPr lang="it-IT"/>
        </a:p>
      </dgm:t>
    </dgm:pt>
    <dgm:pt modelId="{90B653F6-AE50-4CCD-8E72-99740D9C9216}">
      <dgm:prSet phldrT="[Testo]" custT="1"/>
      <dgm:spPr>
        <a:solidFill>
          <a:schemeClr val="accent4">
            <a:lumMod val="40000"/>
            <a:lumOff val="60000"/>
          </a:schemeClr>
        </a:solidFill>
      </dgm:spPr>
      <dgm:t>
        <a:bodyPr/>
        <a:lstStyle/>
        <a:p>
          <a:r>
            <a:rPr lang="en-US" sz="1600" kern="1200" dirty="0">
              <a:solidFill>
                <a:prstClr val="black"/>
              </a:solidFill>
              <a:latin typeface="Calibri" panose="020F0502020204030204"/>
              <a:ea typeface="+mn-ea"/>
              <a:cs typeface="+mn-cs"/>
            </a:rPr>
            <a:t>Length: around 10 pages</a:t>
          </a:r>
          <a:endParaRPr lang="it-IT" sz="1600" kern="1200" dirty="0">
            <a:solidFill>
              <a:prstClr val="black"/>
            </a:solidFill>
            <a:latin typeface="Calibri" panose="020F0502020204030204"/>
            <a:ea typeface="+mn-ea"/>
            <a:cs typeface="+mn-cs"/>
          </a:endParaRPr>
        </a:p>
      </dgm:t>
    </dgm:pt>
    <dgm:pt modelId="{FA770DD9-41B4-4442-AFC5-F5661F33B7E9}" type="parTrans" cxnId="{2FF4BE06-C914-46A3-A697-C529E57B333D}">
      <dgm:prSet/>
      <dgm:spPr/>
      <dgm:t>
        <a:bodyPr/>
        <a:lstStyle/>
        <a:p>
          <a:endParaRPr lang="it-IT"/>
        </a:p>
      </dgm:t>
    </dgm:pt>
    <dgm:pt modelId="{034526CE-78E1-47D4-AD0C-609EF8B55E1F}" type="sibTrans" cxnId="{2FF4BE06-C914-46A3-A697-C529E57B333D}">
      <dgm:prSet/>
      <dgm:spPr/>
      <dgm:t>
        <a:bodyPr/>
        <a:lstStyle/>
        <a:p>
          <a:endParaRPr lang="it-IT"/>
        </a:p>
      </dgm:t>
    </dgm:pt>
    <dgm:pt modelId="{4D9EB2D2-0C9B-4CE4-9A96-DAF64C40979E}">
      <dgm:prSet phldrT="[Testo]" custT="1"/>
      <dgm:spPr>
        <a:solidFill>
          <a:schemeClr val="accent4">
            <a:lumMod val="40000"/>
            <a:lumOff val="60000"/>
          </a:schemeClr>
        </a:solidFill>
      </dgm:spPr>
      <dgm:t>
        <a:bodyPr/>
        <a:lstStyle/>
        <a:p>
          <a:pPr>
            <a:buNone/>
          </a:pPr>
          <a:r>
            <a:rPr lang="en-US" sz="1600" b="1" u="sng" kern="1200" dirty="0">
              <a:solidFill>
                <a:prstClr val="black"/>
              </a:solidFill>
              <a:latin typeface="Calibri" panose="020F0502020204030204"/>
              <a:ea typeface="+mn-ea"/>
              <a:cs typeface="+mn-cs"/>
            </a:rPr>
            <a:t>Deadline to send comments and adjustments</a:t>
          </a:r>
          <a:endParaRPr lang="it-IT" sz="1600" b="1" u="sng" kern="1200" dirty="0">
            <a:solidFill>
              <a:prstClr val="black"/>
            </a:solidFill>
            <a:latin typeface="Calibri" panose="020F0502020204030204"/>
            <a:ea typeface="+mn-ea"/>
            <a:cs typeface="+mn-cs"/>
          </a:endParaRPr>
        </a:p>
      </dgm:t>
    </dgm:pt>
    <dgm:pt modelId="{5F155112-DC5A-4B0D-BFAC-1A20A5C2EC11}" type="parTrans" cxnId="{87F1D5D0-1ACF-47F7-8BC1-1C16298A2953}">
      <dgm:prSet/>
      <dgm:spPr/>
      <dgm:t>
        <a:bodyPr/>
        <a:lstStyle/>
        <a:p>
          <a:endParaRPr lang="it-IT"/>
        </a:p>
      </dgm:t>
    </dgm:pt>
    <dgm:pt modelId="{45238060-BC31-42F8-AEC4-E99EAFE0CD38}" type="sibTrans" cxnId="{87F1D5D0-1ACF-47F7-8BC1-1C16298A2953}">
      <dgm:prSet/>
      <dgm:spPr/>
      <dgm:t>
        <a:bodyPr/>
        <a:lstStyle/>
        <a:p>
          <a:endParaRPr lang="it-IT"/>
        </a:p>
      </dgm:t>
    </dgm:pt>
    <dgm:pt modelId="{C969AD20-BB10-4510-8656-FAE18498E7A8}">
      <dgm:prSet phldrT="[Testo]" custT="1"/>
      <dgm:spPr>
        <a:solidFill>
          <a:schemeClr val="accent4">
            <a:lumMod val="40000"/>
            <a:lumOff val="60000"/>
          </a:schemeClr>
        </a:solidFill>
      </dgm:spPr>
      <dgm:t>
        <a:bodyPr/>
        <a:lstStyle/>
        <a:p>
          <a:pPr>
            <a:buNone/>
          </a:pPr>
          <a:r>
            <a:rPr lang="en-US" sz="1600" b="1" u="sng" kern="1200" dirty="0">
              <a:solidFill>
                <a:prstClr val="black"/>
              </a:solidFill>
              <a:latin typeface="Calibri" panose="020F0502020204030204"/>
              <a:ea typeface="+mn-ea"/>
              <a:cs typeface="+mn-cs"/>
            </a:rPr>
            <a:t>January 10th meeting for updates and peer</a:t>
          </a:r>
          <a:endParaRPr lang="it-IT" sz="1600" kern="1200" dirty="0">
            <a:solidFill>
              <a:prstClr val="black"/>
            </a:solidFill>
            <a:latin typeface="Calibri" panose="020F0502020204030204"/>
            <a:ea typeface="+mn-ea"/>
            <a:cs typeface="+mn-cs"/>
          </a:endParaRPr>
        </a:p>
      </dgm:t>
    </dgm:pt>
    <dgm:pt modelId="{4E9E486A-23AD-4645-B580-C2D5C4686B05}" type="parTrans" cxnId="{994A2FF6-A9A6-4177-97BE-3B7196FD2978}">
      <dgm:prSet/>
      <dgm:spPr/>
      <dgm:t>
        <a:bodyPr/>
        <a:lstStyle/>
        <a:p>
          <a:endParaRPr lang="it-IT"/>
        </a:p>
      </dgm:t>
    </dgm:pt>
    <dgm:pt modelId="{03921D19-885E-4910-8F27-EC4F16596926}" type="sibTrans" cxnId="{994A2FF6-A9A6-4177-97BE-3B7196FD2978}">
      <dgm:prSet/>
      <dgm:spPr/>
      <dgm:t>
        <a:bodyPr/>
        <a:lstStyle/>
        <a:p>
          <a:endParaRPr lang="it-IT"/>
        </a:p>
      </dgm:t>
    </dgm:pt>
    <dgm:pt modelId="{DAF4CF68-7F55-411A-9770-3CB16EF336F3}">
      <dgm:prSet phldrT="[Testo]" custT="1"/>
      <dgm:spPr>
        <a:solidFill>
          <a:schemeClr val="accent4">
            <a:lumMod val="40000"/>
            <a:lumOff val="60000"/>
          </a:schemeClr>
        </a:solidFill>
      </dgm:spPr>
      <dgm:t>
        <a:bodyPr/>
        <a:lstStyle/>
        <a:p>
          <a:endParaRPr lang="it-IT" sz="1600" kern="1200" dirty="0">
            <a:solidFill>
              <a:prstClr val="black"/>
            </a:solidFill>
            <a:latin typeface="Calibri" panose="020F0502020204030204"/>
            <a:ea typeface="+mn-ea"/>
            <a:cs typeface="+mn-cs"/>
          </a:endParaRPr>
        </a:p>
      </dgm:t>
    </dgm:pt>
    <dgm:pt modelId="{2703AF57-2053-42C3-88FF-A479995FF8F5}" type="parTrans" cxnId="{3E8AE810-82DB-438C-9643-5AB4D1CBC815}">
      <dgm:prSet/>
      <dgm:spPr/>
      <dgm:t>
        <a:bodyPr/>
        <a:lstStyle/>
        <a:p>
          <a:endParaRPr lang="it-IT"/>
        </a:p>
      </dgm:t>
    </dgm:pt>
    <dgm:pt modelId="{22E747BA-1FC1-41B6-AF90-472E746D9EEA}" type="sibTrans" cxnId="{3E8AE810-82DB-438C-9643-5AB4D1CBC815}">
      <dgm:prSet/>
      <dgm:spPr/>
      <dgm:t>
        <a:bodyPr/>
        <a:lstStyle/>
        <a:p>
          <a:endParaRPr lang="it-IT"/>
        </a:p>
      </dgm:t>
    </dgm:pt>
    <dgm:pt modelId="{FC9D51B9-8252-4343-8103-A8BE9CBA1A2A}">
      <dgm:prSet phldrT="[Testo]" custT="1"/>
      <dgm:spPr>
        <a:solidFill>
          <a:schemeClr val="accent4">
            <a:lumMod val="40000"/>
            <a:lumOff val="60000"/>
          </a:schemeClr>
        </a:solidFill>
      </dgm:spPr>
      <dgm:t>
        <a:bodyPr/>
        <a:lstStyle/>
        <a:p>
          <a:pPr>
            <a:buNone/>
          </a:pPr>
          <a:r>
            <a:rPr lang="en-US" sz="1600" b="1" u="sng" kern="1200" dirty="0">
              <a:solidFill>
                <a:prstClr val="black"/>
              </a:solidFill>
              <a:latin typeface="Calibri" panose="020F0502020204030204"/>
              <a:ea typeface="+mn-ea"/>
              <a:cs typeface="+mn-cs"/>
            </a:rPr>
            <a:t>review</a:t>
          </a:r>
          <a:endParaRPr lang="it-IT" sz="1600" kern="1200" dirty="0">
            <a:solidFill>
              <a:prstClr val="black"/>
            </a:solidFill>
            <a:latin typeface="Calibri" panose="020F0502020204030204"/>
            <a:ea typeface="+mn-ea"/>
            <a:cs typeface="+mn-cs"/>
          </a:endParaRPr>
        </a:p>
      </dgm:t>
    </dgm:pt>
    <dgm:pt modelId="{2B0DAA6A-32B4-4CFD-B1D9-8ECF2BC70717}" type="parTrans" cxnId="{4EA6DEF2-FE3D-4AA2-810D-6E157604ACD0}">
      <dgm:prSet/>
      <dgm:spPr/>
      <dgm:t>
        <a:bodyPr/>
        <a:lstStyle/>
        <a:p>
          <a:endParaRPr lang="it-IT"/>
        </a:p>
      </dgm:t>
    </dgm:pt>
    <dgm:pt modelId="{8BF8AABD-00EB-4D10-9CB4-17B4A0B6A9EB}" type="sibTrans" cxnId="{4EA6DEF2-FE3D-4AA2-810D-6E157604ACD0}">
      <dgm:prSet/>
      <dgm:spPr/>
      <dgm:t>
        <a:bodyPr/>
        <a:lstStyle/>
        <a:p>
          <a:endParaRPr lang="it-IT"/>
        </a:p>
      </dgm:t>
    </dgm:pt>
    <dgm:pt modelId="{BE9A26C0-352D-44CB-BC4A-6924FAAC2A16}">
      <dgm:prSet phldrT="[Testo]" custT="1"/>
      <dgm:spPr>
        <a:solidFill>
          <a:schemeClr val="accent4">
            <a:lumMod val="40000"/>
            <a:lumOff val="60000"/>
          </a:schemeClr>
        </a:solidFill>
      </dgm:spPr>
      <dgm:t>
        <a:bodyPr/>
        <a:lstStyle/>
        <a:p>
          <a:pPr>
            <a:buNone/>
          </a:pPr>
          <a:r>
            <a:rPr lang="en-US" sz="1600" b="1" u="sng" kern="1200" dirty="0">
              <a:solidFill>
                <a:prstClr val="black"/>
              </a:solidFill>
              <a:latin typeface="Calibri" panose="020F0502020204030204"/>
              <a:ea typeface="+mn-ea"/>
              <a:cs typeface="+mn-cs"/>
            </a:rPr>
            <a:t>17 January 2022</a:t>
          </a:r>
          <a:endParaRPr lang="it-IT" sz="1600" b="1" u="sng" kern="1200" dirty="0">
            <a:solidFill>
              <a:prstClr val="black"/>
            </a:solidFill>
            <a:latin typeface="Calibri" panose="020F0502020204030204"/>
            <a:ea typeface="+mn-ea"/>
            <a:cs typeface="+mn-cs"/>
          </a:endParaRPr>
        </a:p>
      </dgm:t>
    </dgm:pt>
    <dgm:pt modelId="{48AFF02F-0F19-4CB1-8887-EB1C7BBA4339}" type="parTrans" cxnId="{7FFEC52F-B219-4A36-A26A-BE3BFF90F691}">
      <dgm:prSet/>
      <dgm:spPr/>
      <dgm:t>
        <a:bodyPr/>
        <a:lstStyle/>
        <a:p>
          <a:endParaRPr lang="it-IT"/>
        </a:p>
      </dgm:t>
    </dgm:pt>
    <dgm:pt modelId="{852FE6F3-0348-4F91-83A9-15E98ACB48F6}" type="sibTrans" cxnId="{7FFEC52F-B219-4A36-A26A-BE3BFF90F691}">
      <dgm:prSet/>
      <dgm:spPr/>
      <dgm:t>
        <a:bodyPr/>
        <a:lstStyle/>
        <a:p>
          <a:endParaRPr lang="it-IT"/>
        </a:p>
      </dgm:t>
    </dgm:pt>
    <dgm:pt modelId="{59A9AA42-5406-4E41-9515-08D680D86904}">
      <dgm:prSet custT="1"/>
      <dgm:spPr>
        <a:solidFill>
          <a:schemeClr val="accent4">
            <a:lumMod val="40000"/>
            <a:lumOff val="60000"/>
          </a:schemeClr>
        </a:solidFill>
      </dgm:spPr>
      <dgm:t>
        <a:bodyPr/>
        <a:lstStyle/>
        <a:p>
          <a:r>
            <a:rPr lang="en-US" sz="1600" kern="1200" dirty="0">
              <a:solidFill>
                <a:schemeClr val="tx1"/>
              </a:solidFill>
              <a:latin typeface="Calibri" panose="020F0502020204030204"/>
              <a:ea typeface="+mn-ea"/>
              <a:cs typeface="+mn-cs"/>
            </a:rPr>
            <a:t>UNIBO and Asian Partners will work together to provide a set of golden rules when it comes to project design and management together with an overview on common challenges and approaches to face them</a:t>
          </a:r>
          <a:r>
            <a:rPr lang="en-US" sz="1600" kern="1200" dirty="0">
              <a:solidFill>
                <a:schemeClr val="tx1"/>
              </a:solidFill>
            </a:rPr>
            <a:t>. </a:t>
          </a:r>
          <a:endParaRPr lang="it-IT" sz="1600" kern="1200" dirty="0">
            <a:solidFill>
              <a:schemeClr val="tx1"/>
            </a:solidFill>
          </a:endParaRPr>
        </a:p>
      </dgm:t>
    </dgm:pt>
    <dgm:pt modelId="{5B988164-5E24-44FF-BFC6-692C197F210A}" type="parTrans" cxnId="{74A92206-C6D6-464E-BD3C-5CE525070F60}">
      <dgm:prSet/>
      <dgm:spPr/>
      <dgm:t>
        <a:bodyPr/>
        <a:lstStyle/>
        <a:p>
          <a:endParaRPr lang="it-IT"/>
        </a:p>
      </dgm:t>
    </dgm:pt>
    <dgm:pt modelId="{FE2D8D62-77EE-4F39-91D5-F7362D32E507}" type="sibTrans" cxnId="{74A92206-C6D6-464E-BD3C-5CE525070F60}">
      <dgm:prSet/>
      <dgm:spPr/>
      <dgm:t>
        <a:bodyPr/>
        <a:lstStyle/>
        <a:p>
          <a:endParaRPr lang="it-IT"/>
        </a:p>
      </dgm:t>
    </dgm:pt>
    <dgm:pt modelId="{6881CD73-1111-4A93-B423-F2BE352DAA59}">
      <dgm:prSet custT="1"/>
      <dgm:spPr/>
      <dgm:t>
        <a:bodyPr/>
        <a:lstStyle/>
        <a:p>
          <a:r>
            <a:rPr lang="it-IT" sz="1600" kern="1200" dirty="0">
              <a:solidFill>
                <a:schemeClr val="tx1"/>
              </a:solidFill>
              <a:latin typeface="Calibri" panose="020F0502020204030204"/>
              <a:ea typeface="+mn-ea"/>
              <a:cs typeface="+mn-cs"/>
            </a:rPr>
            <a:t>Length: around 10 pages</a:t>
          </a:r>
        </a:p>
      </dgm:t>
    </dgm:pt>
    <dgm:pt modelId="{6A2871C5-2C8B-49A4-8158-634827200CAA}" type="parTrans" cxnId="{532C8C49-39FE-4189-AF4B-6CA68417DA06}">
      <dgm:prSet/>
      <dgm:spPr/>
      <dgm:t>
        <a:bodyPr/>
        <a:lstStyle/>
        <a:p>
          <a:endParaRPr lang="it-IT"/>
        </a:p>
      </dgm:t>
    </dgm:pt>
    <dgm:pt modelId="{7392C968-7846-40FA-B020-F9256ED8FA43}" type="sibTrans" cxnId="{532C8C49-39FE-4189-AF4B-6CA68417DA06}">
      <dgm:prSet/>
      <dgm:spPr/>
      <dgm:t>
        <a:bodyPr/>
        <a:lstStyle/>
        <a:p>
          <a:endParaRPr lang="it-IT"/>
        </a:p>
      </dgm:t>
    </dgm:pt>
    <dgm:pt modelId="{1F1BF67C-53CE-48BE-8CE7-4B76F3A9FABC}">
      <dgm:prSet custT="1"/>
      <dgm:spPr/>
      <dgm:t>
        <a:bodyPr/>
        <a:lstStyle/>
        <a:p>
          <a:pPr>
            <a:buNone/>
          </a:pPr>
          <a:r>
            <a:rPr lang="en-US" sz="1600" b="1" u="sng" kern="1200" dirty="0">
              <a:solidFill>
                <a:schemeClr val="tx1"/>
              </a:solidFill>
              <a:latin typeface="Calibri" panose="020F0502020204030204"/>
              <a:ea typeface="+mn-ea"/>
              <a:cs typeface="+mn-cs"/>
            </a:rPr>
            <a:t>Deadline to send comments and adjustments</a:t>
          </a:r>
          <a:endParaRPr lang="it-IT" sz="1600" b="1" u="sng" kern="1200" dirty="0">
            <a:solidFill>
              <a:schemeClr val="tx1"/>
            </a:solidFill>
            <a:latin typeface="Calibri" panose="020F0502020204030204"/>
            <a:ea typeface="+mn-ea"/>
            <a:cs typeface="+mn-cs"/>
          </a:endParaRPr>
        </a:p>
      </dgm:t>
    </dgm:pt>
    <dgm:pt modelId="{BA634217-E972-4F22-90E0-00D7BE41FB39}" type="parTrans" cxnId="{8D9259AA-334C-463E-A9F6-4EB642D46D3B}">
      <dgm:prSet/>
      <dgm:spPr/>
      <dgm:t>
        <a:bodyPr/>
        <a:lstStyle/>
        <a:p>
          <a:endParaRPr lang="it-IT"/>
        </a:p>
      </dgm:t>
    </dgm:pt>
    <dgm:pt modelId="{B713980B-72CE-470F-993E-0FD3B9F68CCF}" type="sibTrans" cxnId="{8D9259AA-334C-463E-A9F6-4EB642D46D3B}">
      <dgm:prSet/>
      <dgm:spPr/>
      <dgm:t>
        <a:bodyPr/>
        <a:lstStyle/>
        <a:p>
          <a:endParaRPr lang="it-IT"/>
        </a:p>
      </dgm:t>
    </dgm:pt>
    <dgm:pt modelId="{EE4FF14E-5AEA-4341-B402-BDA2B5D87924}">
      <dgm:prSet custT="1"/>
      <dgm:spPr/>
      <dgm:t>
        <a:bodyPr/>
        <a:lstStyle/>
        <a:p>
          <a:endParaRPr lang="it-IT" sz="1600" kern="1200" dirty="0">
            <a:solidFill>
              <a:schemeClr val="tx1"/>
            </a:solidFill>
            <a:latin typeface="Calibri" panose="020F0502020204030204"/>
            <a:ea typeface="+mn-ea"/>
            <a:cs typeface="+mn-cs"/>
          </a:endParaRPr>
        </a:p>
      </dgm:t>
    </dgm:pt>
    <dgm:pt modelId="{04D66658-E6E0-40B2-9C5E-218BEC97E19C}" type="parTrans" cxnId="{B8AAE535-B88E-41C8-AFB8-E0355A51D449}">
      <dgm:prSet/>
      <dgm:spPr/>
      <dgm:t>
        <a:bodyPr/>
        <a:lstStyle/>
        <a:p>
          <a:endParaRPr lang="it-IT"/>
        </a:p>
      </dgm:t>
    </dgm:pt>
    <dgm:pt modelId="{7D0BF63F-EF48-4BC0-88E0-B3628FC89859}" type="sibTrans" cxnId="{B8AAE535-B88E-41C8-AFB8-E0355A51D449}">
      <dgm:prSet/>
      <dgm:spPr/>
      <dgm:t>
        <a:bodyPr/>
        <a:lstStyle/>
        <a:p>
          <a:endParaRPr lang="it-IT"/>
        </a:p>
      </dgm:t>
    </dgm:pt>
    <dgm:pt modelId="{C6926B31-C796-47CD-BE3C-9AA56F16BA3C}">
      <dgm:prSet custT="1"/>
      <dgm:spPr/>
      <dgm:t>
        <a:bodyPr/>
        <a:lstStyle/>
        <a:p>
          <a:pPr>
            <a:buNone/>
          </a:pPr>
          <a:r>
            <a:rPr lang="en-US" sz="1600" b="1" u="sng" kern="1200" dirty="0">
              <a:solidFill>
                <a:schemeClr val="tx1"/>
              </a:solidFill>
              <a:latin typeface="Calibri" panose="020F0502020204030204"/>
              <a:ea typeface="+mn-ea"/>
              <a:cs typeface="+mn-cs"/>
            </a:rPr>
            <a:t>January 31st meeting for updates and peer</a:t>
          </a:r>
          <a:endParaRPr lang="it-IT" sz="1600" b="1" u="sng" kern="1200" dirty="0">
            <a:solidFill>
              <a:schemeClr val="tx1"/>
            </a:solidFill>
            <a:latin typeface="Calibri" panose="020F0502020204030204"/>
            <a:ea typeface="+mn-ea"/>
            <a:cs typeface="+mn-cs"/>
          </a:endParaRPr>
        </a:p>
      </dgm:t>
    </dgm:pt>
    <dgm:pt modelId="{D1186CC3-1D3D-4515-A09B-B61BD6C725A3}" type="parTrans" cxnId="{8C119E09-D37B-4888-9F91-E5906438C73F}">
      <dgm:prSet/>
      <dgm:spPr/>
      <dgm:t>
        <a:bodyPr/>
        <a:lstStyle/>
        <a:p>
          <a:endParaRPr lang="it-IT"/>
        </a:p>
      </dgm:t>
    </dgm:pt>
    <dgm:pt modelId="{5C7A2C47-32F4-4C8B-A2A3-3F2548B83778}" type="sibTrans" cxnId="{8C119E09-D37B-4888-9F91-E5906438C73F}">
      <dgm:prSet/>
      <dgm:spPr/>
      <dgm:t>
        <a:bodyPr/>
        <a:lstStyle/>
        <a:p>
          <a:endParaRPr lang="it-IT"/>
        </a:p>
      </dgm:t>
    </dgm:pt>
    <dgm:pt modelId="{D74CB248-3C20-4D26-997F-325448056E4A}">
      <dgm:prSet custT="1"/>
      <dgm:spPr/>
      <dgm:t>
        <a:bodyPr/>
        <a:lstStyle/>
        <a:p>
          <a:pPr>
            <a:buNone/>
          </a:pPr>
          <a:r>
            <a:rPr lang="en-US" sz="1600" b="1" u="sng" kern="1200" dirty="0">
              <a:solidFill>
                <a:schemeClr val="tx1"/>
              </a:solidFill>
              <a:latin typeface="Calibri" panose="020F0502020204030204"/>
              <a:ea typeface="+mn-ea"/>
              <a:cs typeface="+mn-cs"/>
            </a:rPr>
            <a:t>review</a:t>
          </a:r>
          <a:endParaRPr lang="it-IT" sz="1600" b="1" u="sng" kern="1200" dirty="0">
            <a:solidFill>
              <a:schemeClr val="tx1"/>
            </a:solidFill>
            <a:latin typeface="Calibri" panose="020F0502020204030204"/>
            <a:ea typeface="+mn-ea"/>
            <a:cs typeface="+mn-cs"/>
          </a:endParaRPr>
        </a:p>
      </dgm:t>
    </dgm:pt>
    <dgm:pt modelId="{068419F1-EFB1-48DB-8877-C0C945806974}" type="parTrans" cxnId="{57434288-93F5-4EC2-A539-5BCE2C68EA11}">
      <dgm:prSet/>
      <dgm:spPr/>
      <dgm:t>
        <a:bodyPr/>
        <a:lstStyle/>
        <a:p>
          <a:endParaRPr lang="it-IT"/>
        </a:p>
      </dgm:t>
    </dgm:pt>
    <dgm:pt modelId="{390ACAC0-FD3C-4133-9046-93B8B968AED4}" type="sibTrans" cxnId="{57434288-93F5-4EC2-A539-5BCE2C68EA11}">
      <dgm:prSet/>
      <dgm:spPr/>
      <dgm:t>
        <a:bodyPr/>
        <a:lstStyle/>
        <a:p>
          <a:endParaRPr lang="it-IT"/>
        </a:p>
      </dgm:t>
    </dgm:pt>
    <dgm:pt modelId="{070EDAF0-9204-419A-95D6-BAF3094F54DB}">
      <dgm:prSet custT="1"/>
      <dgm:spPr/>
      <dgm:t>
        <a:bodyPr/>
        <a:lstStyle/>
        <a:p>
          <a:pPr>
            <a:buNone/>
          </a:pPr>
          <a:r>
            <a:rPr lang="en-US" sz="1600" b="1" u="sng" kern="1200" dirty="0">
              <a:solidFill>
                <a:schemeClr val="tx1"/>
              </a:solidFill>
              <a:latin typeface="Calibri" panose="020F0502020204030204"/>
              <a:ea typeface="+mn-ea"/>
              <a:cs typeface="+mn-cs"/>
            </a:rPr>
            <a:t>February 7th</a:t>
          </a:r>
          <a:endParaRPr lang="it-IT" sz="1600" b="1" u="sng" kern="1200" dirty="0">
            <a:solidFill>
              <a:schemeClr val="tx1"/>
            </a:solidFill>
            <a:latin typeface="Calibri" panose="020F0502020204030204"/>
            <a:ea typeface="+mn-ea"/>
            <a:cs typeface="+mn-cs"/>
          </a:endParaRPr>
        </a:p>
      </dgm:t>
    </dgm:pt>
    <dgm:pt modelId="{6E539A30-0EA6-415E-9433-32DCB541E324}" type="parTrans" cxnId="{819EFC03-0155-445C-9C22-0BCB798CDEBC}">
      <dgm:prSet/>
      <dgm:spPr/>
      <dgm:t>
        <a:bodyPr/>
        <a:lstStyle/>
        <a:p>
          <a:endParaRPr lang="it-IT"/>
        </a:p>
      </dgm:t>
    </dgm:pt>
    <dgm:pt modelId="{C5D3EFB9-BA26-478E-BDDC-CBB4901671EF}" type="sibTrans" cxnId="{819EFC03-0155-445C-9C22-0BCB798CDEBC}">
      <dgm:prSet/>
      <dgm:spPr/>
      <dgm:t>
        <a:bodyPr/>
        <a:lstStyle/>
        <a:p>
          <a:endParaRPr lang="it-IT"/>
        </a:p>
      </dgm:t>
    </dgm:pt>
    <dgm:pt modelId="{F7E0256C-9521-4873-B40B-762F22EDED9F}">
      <dgm:prSet custT="1"/>
      <dgm:spPr/>
      <dgm:t>
        <a:bodyPr/>
        <a:lstStyle/>
        <a:p>
          <a:endParaRPr lang="it-IT" sz="1600" kern="1200" dirty="0">
            <a:solidFill>
              <a:schemeClr val="tx1"/>
            </a:solidFill>
            <a:latin typeface="Calibri" panose="020F0502020204030204"/>
            <a:ea typeface="+mn-ea"/>
            <a:cs typeface="+mn-cs"/>
          </a:endParaRPr>
        </a:p>
      </dgm:t>
    </dgm:pt>
    <dgm:pt modelId="{EBC6FF6E-01DD-498C-843E-C8F4A3AACA4A}" type="parTrans" cxnId="{9891010A-9B11-406B-969D-AA613D37167B}">
      <dgm:prSet/>
      <dgm:spPr/>
      <dgm:t>
        <a:bodyPr/>
        <a:lstStyle/>
        <a:p>
          <a:endParaRPr lang="it-IT"/>
        </a:p>
      </dgm:t>
    </dgm:pt>
    <dgm:pt modelId="{22C17B17-1537-4C87-865F-C54ABBBCBBA9}" type="sibTrans" cxnId="{9891010A-9B11-406B-969D-AA613D37167B}">
      <dgm:prSet/>
      <dgm:spPr/>
      <dgm:t>
        <a:bodyPr/>
        <a:lstStyle/>
        <a:p>
          <a:endParaRPr lang="it-IT"/>
        </a:p>
      </dgm:t>
    </dgm:pt>
    <dgm:pt modelId="{25D7DF51-5BAD-4F03-9DB4-87141DE972EC}" type="pres">
      <dgm:prSet presAssocID="{DD68CCF1-E1C9-464A-8571-3DB36E025D6F}" presName="linearFlow" presStyleCnt="0">
        <dgm:presLayoutVars>
          <dgm:dir/>
          <dgm:animLvl val="lvl"/>
          <dgm:resizeHandles/>
        </dgm:presLayoutVars>
      </dgm:prSet>
      <dgm:spPr/>
    </dgm:pt>
    <dgm:pt modelId="{26B1C033-3693-4A1C-A4AD-5B831AF4EC9D}" type="pres">
      <dgm:prSet presAssocID="{BDF22135-C26B-4837-B071-0B0D8B3D3616}" presName="compositeNode" presStyleCnt="0">
        <dgm:presLayoutVars>
          <dgm:bulletEnabled val="1"/>
        </dgm:presLayoutVars>
      </dgm:prSet>
      <dgm:spPr/>
    </dgm:pt>
    <dgm:pt modelId="{85499D19-E954-4247-A025-CDC502825E15}" type="pres">
      <dgm:prSet presAssocID="{BDF22135-C26B-4837-B071-0B0D8B3D3616}" presName="image"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2F51DA94-CC25-4CB0-B103-E6A4DA26CA8E}" type="pres">
      <dgm:prSet presAssocID="{BDF22135-C26B-4837-B071-0B0D8B3D3616}" presName="childNode" presStyleLbl="node1" presStyleIdx="0" presStyleCnt="2">
        <dgm:presLayoutVars>
          <dgm:bulletEnabled val="1"/>
        </dgm:presLayoutVars>
      </dgm:prSet>
      <dgm:spPr/>
    </dgm:pt>
    <dgm:pt modelId="{548ADAB2-9E3C-4B2C-AF30-B397AB897D5F}" type="pres">
      <dgm:prSet presAssocID="{BDF22135-C26B-4837-B071-0B0D8B3D3616}" presName="parentNode" presStyleLbl="revTx" presStyleIdx="0" presStyleCnt="2">
        <dgm:presLayoutVars>
          <dgm:chMax val="0"/>
          <dgm:bulletEnabled val="1"/>
        </dgm:presLayoutVars>
      </dgm:prSet>
      <dgm:spPr/>
    </dgm:pt>
    <dgm:pt modelId="{0CCF256F-7FDA-4271-B9EC-2103B52201BC}" type="pres">
      <dgm:prSet presAssocID="{9D2FB890-031B-430D-A61A-AEF286A01154}" presName="sibTrans" presStyleCnt="0"/>
      <dgm:spPr/>
    </dgm:pt>
    <dgm:pt modelId="{17264C0E-15F1-42BE-AB2A-021EE669BC68}" type="pres">
      <dgm:prSet presAssocID="{311F7299-D5B2-47D7-A044-114C49FB281C}" presName="compositeNode" presStyleCnt="0">
        <dgm:presLayoutVars>
          <dgm:bulletEnabled val="1"/>
        </dgm:presLayoutVars>
      </dgm:prSet>
      <dgm:spPr/>
    </dgm:pt>
    <dgm:pt modelId="{735BB9F9-A1DC-4D4D-AA99-94299D0607A5}" type="pres">
      <dgm:prSet presAssocID="{311F7299-D5B2-47D7-A044-114C49FB281C}" presName="image" presStyleLbl="fgImgPlace1" presStyleIdx="1" presStyleCnt="2"/>
      <dgm:spPr/>
    </dgm:pt>
    <dgm:pt modelId="{290BB36C-F391-44F1-82FF-DF12C01EF475}" type="pres">
      <dgm:prSet presAssocID="{311F7299-D5B2-47D7-A044-114C49FB281C}" presName="childNode" presStyleLbl="node1" presStyleIdx="1" presStyleCnt="2">
        <dgm:presLayoutVars>
          <dgm:bulletEnabled val="1"/>
        </dgm:presLayoutVars>
      </dgm:prSet>
      <dgm:spPr/>
    </dgm:pt>
    <dgm:pt modelId="{4F1B8FD2-B374-40D2-89FA-C1CF3A1197A6}" type="pres">
      <dgm:prSet presAssocID="{311F7299-D5B2-47D7-A044-114C49FB281C}" presName="parentNode" presStyleLbl="revTx" presStyleIdx="1" presStyleCnt="2">
        <dgm:presLayoutVars>
          <dgm:chMax val="0"/>
          <dgm:bulletEnabled val="1"/>
        </dgm:presLayoutVars>
      </dgm:prSet>
      <dgm:spPr/>
    </dgm:pt>
  </dgm:ptLst>
  <dgm:cxnLst>
    <dgm:cxn modelId="{819EFC03-0155-445C-9C22-0BCB798CDEBC}" srcId="{311F7299-D5B2-47D7-A044-114C49FB281C}" destId="{070EDAF0-9204-419A-95D6-BAF3094F54DB}" srcOrd="6" destOrd="0" parTransId="{6E539A30-0EA6-415E-9433-32DCB541E324}" sibTransId="{C5D3EFB9-BA26-478E-BDDC-CBB4901671EF}"/>
    <dgm:cxn modelId="{74A92206-C6D6-464E-BD3C-5CE525070F60}" srcId="{311F7299-D5B2-47D7-A044-114C49FB281C}" destId="{59A9AA42-5406-4E41-9515-08D680D86904}" srcOrd="0" destOrd="0" parTransId="{5B988164-5E24-44FF-BFC6-692C197F210A}" sibTransId="{FE2D8D62-77EE-4F39-91D5-F7362D32E507}"/>
    <dgm:cxn modelId="{83793806-4A6B-40AA-A869-F1FF1D14D642}" type="presOf" srcId="{D74CB248-3C20-4D26-997F-325448056E4A}" destId="{290BB36C-F391-44F1-82FF-DF12C01EF475}" srcOrd="0" destOrd="4" presId="urn:microsoft.com/office/officeart/2005/8/layout/hList2"/>
    <dgm:cxn modelId="{2FF4BE06-C914-46A3-A697-C529E57B333D}" srcId="{BDF22135-C26B-4837-B071-0B0D8B3D3616}" destId="{90B653F6-AE50-4CCD-8E72-99740D9C9216}" srcOrd="1" destOrd="0" parTransId="{FA770DD9-41B4-4442-AFC5-F5661F33B7E9}" sibTransId="{034526CE-78E1-47D4-AD0C-609EF8B55E1F}"/>
    <dgm:cxn modelId="{8C119E09-D37B-4888-9F91-E5906438C73F}" srcId="{311F7299-D5B2-47D7-A044-114C49FB281C}" destId="{C6926B31-C796-47CD-BE3C-9AA56F16BA3C}" srcOrd="3" destOrd="0" parTransId="{D1186CC3-1D3D-4515-A09B-B61BD6C725A3}" sibTransId="{5C7A2C47-32F4-4C8B-A2A3-3F2548B83778}"/>
    <dgm:cxn modelId="{9891010A-9B11-406B-969D-AA613D37167B}" srcId="{311F7299-D5B2-47D7-A044-114C49FB281C}" destId="{F7E0256C-9521-4873-B40B-762F22EDED9F}" srcOrd="2" destOrd="0" parTransId="{EBC6FF6E-01DD-498C-843E-C8F4A3AACA4A}" sibTransId="{22C17B17-1537-4C87-865F-C54ABBBCBBA9}"/>
    <dgm:cxn modelId="{EB6B4D0D-3695-47C4-978E-8BCEF9CF9E06}" type="presOf" srcId="{311F7299-D5B2-47D7-A044-114C49FB281C}" destId="{4F1B8FD2-B374-40D2-89FA-C1CF3A1197A6}" srcOrd="0" destOrd="0" presId="urn:microsoft.com/office/officeart/2005/8/layout/hList2"/>
    <dgm:cxn modelId="{3E8AE810-82DB-438C-9643-5AB4D1CBC815}" srcId="{BDF22135-C26B-4837-B071-0B0D8B3D3616}" destId="{DAF4CF68-7F55-411A-9770-3CB16EF336F3}" srcOrd="2" destOrd="0" parTransId="{2703AF57-2053-42C3-88FF-A479995FF8F5}" sibTransId="{22E747BA-1FC1-41B6-AF90-472E746D9EEA}"/>
    <dgm:cxn modelId="{7FFEC52F-B219-4A36-A26A-BE3BFF90F691}" srcId="{BDF22135-C26B-4837-B071-0B0D8B3D3616}" destId="{BE9A26C0-352D-44CB-BC4A-6924FAAC2A16}" srcOrd="6" destOrd="0" parTransId="{48AFF02F-0F19-4CB1-8887-EB1C7BBA4339}" sibTransId="{852FE6F3-0348-4F91-83A9-15E98ACB48F6}"/>
    <dgm:cxn modelId="{A1C15B35-02ED-47B5-9CC1-D54661ACCF0A}" type="presOf" srcId="{C6926B31-C796-47CD-BE3C-9AA56F16BA3C}" destId="{290BB36C-F391-44F1-82FF-DF12C01EF475}" srcOrd="0" destOrd="3" presId="urn:microsoft.com/office/officeart/2005/8/layout/hList2"/>
    <dgm:cxn modelId="{B8AAE535-B88E-41C8-AFB8-E0355A51D449}" srcId="{311F7299-D5B2-47D7-A044-114C49FB281C}" destId="{EE4FF14E-5AEA-4341-B402-BDA2B5D87924}" srcOrd="7" destOrd="0" parTransId="{04D66658-E6E0-40B2-9C5E-218BEC97E19C}" sibTransId="{7D0BF63F-EF48-4BC0-88E0-B3628FC89859}"/>
    <dgm:cxn modelId="{84DE3C37-0194-4E2E-83B1-F7591663A6D8}" type="presOf" srcId="{4D9EB2D2-0C9B-4CE4-9A96-DAF64C40979E}" destId="{2F51DA94-CC25-4CB0-B103-E6A4DA26CA8E}" srcOrd="0" destOrd="5" presId="urn:microsoft.com/office/officeart/2005/8/layout/hList2"/>
    <dgm:cxn modelId="{A7917D37-48E9-4D99-B2C1-AFD7DACC5A79}" type="presOf" srcId="{788F9319-A4B3-4D53-A897-785CEB8E57A3}" destId="{2F51DA94-CC25-4CB0-B103-E6A4DA26CA8E}" srcOrd="0" destOrd="0" presId="urn:microsoft.com/office/officeart/2005/8/layout/hList2"/>
    <dgm:cxn modelId="{57E2FE3A-4D18-4BF1-A692-34EF10F591E6}" type="presOf" srcId="{90B653F6-AE50-4CCD-8E72-99740D9C9216}" destId="{2F51DA94-CC25-4CB0-B103-E6A4DA26CA8E}" srcOrd="0" destOrd="1" presId="urn:microsoft.com/office/officeart/2005/8/layout/hList2"/>
    <dgm:cxn modelId="{532C8C49-39FE-4189-AF4B-6CA68417DA06}" srcId="{311F7299-D5B2-47D7-A044-114C49FB281C}" destId="{6881CD73-1111-4A93-B423-F2BE352DAA59}" srcOrd="1" destOrd="0" parTransId="{6A2871C5-2C8B-49A4-8158-634827200CAA}" sibTransId="{7392C968-7846-40FA-B020-F9256ED8FA43}"/>
    <dgm:cxn modelId="{8D731454-0BA3-4B97-AB15-9788BD00A6C0}" type="presOf" srcId="{DD68CCF1-E1C9-464A-8571-3DB36E025D6F}" destId="{25D7DF51-5BAD-4F03-9DB4-87141DE972EC}" srcOrd="0" destOrd="0" presId="urn:microsoft.com/office/officeart/2005/8/layout/hList2"/>
    <dgm:cxn modelId="{9BFDDF75-BF93-4625-A8BE-25B8F2494EEC}" type="presOf" srcId="{F7E0256C-9521-4873-B40B-762F22EDED9F}" destId="{290BB36C-F391-44F1-82FF-DF12C01EF475}" srcOrd="0" destOrd="2" presId="urn:microsoft.com/office/officeart/2005/8/layout/hList2"/>
    <dgm:cxn modelId="{7E5FD87B-F4CB-4B6B-8959-C623F6160B50}" type="presOf" srcId="{C969AD20-BB10-4510-8656-FAE18498E7A8}" destId="{2F51DA94-CC25-4CB0-B103-E6A4DA26CA8E}" srcOrd="0" destOrd="3" presId="urn:microsoft.com/office/officeart/2005/8/layout/hList2"/>
    <dgm:cxn modelId="{FFCE377C-2A00-4BC5-9774-22971E983182}" type="presOf" srcId="{59A9AA42-5406-4E41-9515-08D680D86904}" destId="{290BB36C-F391-44F1-82FF-DF12C01EF475}" srcOrd="0" destOrd="0" presId="urn:microsoft.com/office/officeart/2005/8/layout/hList2"/>
    <dgm:cxn modelId="{A32C1C7D-98CC-4C11-9F19-BAB005864481}" type="presOf" srcId="{6881CD73-1111-4A93-B423-F2BE352DAA59}" destId="{290BB36C-F391-44F1-82FF-DF12C01EF475}" srcOrd="0" destOrd="1" presId="urn:microsoft.com/office/officeart/2005/8/layout/hList2"/>
    <dgm:cxn modelId="{711B3583-1BDF-40F8-B2AC-6BD5F5587F12}" type="presOf" srcId="{070EDAF0-9204-419A-95D6-BAF3094F54DB}" destId="{290BB36C-F391-44F1-82FF-DF12C01EF475}" srcOrd="0" destOrd="6" presId="urn:microsoft.com/office/officeart/2005/8/layout/hList2"/>
    <dgm:cxn modelId="{57434288-93F5-4EC2-A539-5BCE2C68EA11}" srcId="{311F7299-D5B2-47D7-A044-114C49FB281C}" destId="{D74CB248-3C20-4D26-997F-325448056E4A}" srcOrd="4" destOrd="0" parTransId="{068419F1-EFB1-48DB-8877-C0C945806974}" sibTransId="{390ACAC0-FD3C-4133-9046-93B8B968AED4}"/>
    <dgm:cxn modelId="{285CD0A0-1A74-4AC5-933F-79E100B2B77C}" type="presOf" srcId="{BDF22135-C26B-4837-B071-0B0D8B3D3616}" destId="{548ADAB2-9E3C-4B2C-AF30-B397AB897D5F}" srcOrd="0" destOrd="0" presId="urn:microsoft.com/office/officeart/2005/8/layout/hList2"/>
    <dgm:cxn modelId="{B2C3EDA1-5E29-4366-B642-AE744F738CAF}" type="presOf" srcId="{EE4FF14E-5AEA-4341-B402-BDA2B5D87924}" destId="{290BB36C-F391-44F1-82FF-DF12C01EF475}" srcOrd="0" destOrd="7" presId="urn:microsoft.com/office/officeart/2005/8/layout/hList2"/>
    <dgm:cxn modelId="{534176A4-D9AB-4C54-BC33-076209D59BDA}" srcId="{DD68CCF1-E1C9-464A-8571-3DB36E025D6F}" destId="{BDF22135-C26B-4837-B071-0B0D8B3D3616}" srcOrd="0" destOrd="0" parTransId="{63AD34D4-DB1B-4BA9-8F89-D35831088F6D}" sibTransId="{9D2FB890-031B-430D-A61A-AEF286A01154}"/>
    <dgm:cxn modelId="{F9D240A6-F8EB-4BCE-9860-1300D23BBB29}" type="presOf" srcId="{BE9A26C0-352D-44CB-BC4A-6924FAAC2A16}" destId="{2F51DA94-CC25-4CB0-B103-E6A4DA26CA8E}" srcOrd="0" destOrd="6" presId="urn:microsoft.com/office/officeart/2005/8/layout/hList2"/>
    <dgm:cxn modelId="{8D9259AA-334C-463E-A9F6-4EB642D46D3B}" srcId="{311F7299-D5B2-47D7-A044-114C49FB281C}" destId="{1F1BF67C-53CE-48BE-8CE7-4B76F3A9FABC}" srcOrd="5" destOrd="0" parTransId="{BA634217-E972-4F22-90E0-00D7BE41FB39}" sibTransId="{B713980B-72CE-470F-993E-0FD3B9F68CCF}"/>
    <dgm:cxn modelId="{905559BE-CD4E-497A-99E6-FA014DCEEA85}" type="presOf" srcId="{DAF4CF68-7F55-411A-9770-3CB16EF336F3}" destId="{2F51DA94-CC25-4CB0-B103-E6A4DA26CA8E}" srcOrd="0" destOrd="2" presId="urn:microsoft.com/office/officeart/2005/8/layout/hList2"/>
    <dgm:cxn modelId="{458227CB-8F4A-4649-A4ED-B9C53E70A957}" srcId="{BDF22135-C26B-4837-B071-0B0D8B3D3616}" destId="{788F9319-A4B3-4D53-A897-785CEB8E57A3}" srcOrd="0" destOrd="0" parTransId="{566B93AE-0B46-44F9-B4BC-A503CD0E4104}" sibTransId="{3806D245-3450-48F6-927B-2B0E29BB0EE5}"/>
    <dgm:cxn modelId="{87F1D5D0-1ACF-47F7-8BC1-1C16298A2953}" srcId="{BDF22135-C26B-4837-B071-0B0D8B3D3616}" destId="{4D9EB2D2-0C9B-4CE4-9A96-DAF64C40979E}" srcOrd="5" destOrd="0" parTransId="{5F155112-DC5A-4B0D-BFAC-1A20A5C2EC11}" sibTransId="{45238060-BC31-42F8-AEC4-E99EAFE0CD38}"/>
    <dgm:cxn modelId="{8CC2A3DB-55B7-4D90-9161-4CD081B55D5C}" srcId="{DD68CCF1-E1C9-464A-8571-3DB36E025D6F}" destId="{311F7299-D5B2-47D7-A044-114C49FB281C}" srcOrd="1" destOrd="0" parTransId="{5E0E7234-9D70-42CD-A0A8-5CEE7D9E78B9}" sibTransId="{846147BA-5550-46A2-B06D-7F86BE1EB4BD}"/>
    <dgm:cxn modelId="{F911F5DC-B59D-4EBD-AF59-39F5ABD12750}" type="presOf" srcId="{FC9D51B9-8252-4343-8103-A8BE9CBA1A2A}" destId="{2F51DA94-CC25-4CB0-B103-E6A4DA26CA8E}" srcOrd="0" destOrd="4" presId="urn:microsoft.com/office/officeart/2005/8/layout/hList2"/>
    <dgm:cxn modelId="{C4D702F1-8A9F-44A6-AEE1-07135433FDC3}" type="presOf" srcId="{1F1BF67C-53CE-48BE-8CE7-4B76F3A9FABC}" destId="{290BB36C-F391-44F1-82FF-DF12C01EF475}" srcOrd="0" destOrd="5" presId="urn:microsoft.com/office/officeart/2005/8/layout/hList2"/>
    <dgm:cxn modelId="{4EA6DEF2-FE3D-4AA2-810D-6E157604ACD0}" srcId="{BDF22135-C26B-4837-B071-0B0D8B3D3616}" destId="{FC9D51B9-8252-4343-8103-A8BE9CBA1A2A}" srcOrd="4" destOrd="0" parTransId="{2B0DAA6A-32B4-4CFD-B1D9-8ECF2BC70717}" sibTransId="{8BF8AABD-00EB-4D10-9CB4-17B4A0B6A9EB}"/>
    <dgm:cxn modelId="{994A2FF6-A9A6-4177-97BE-3B7196FD2978}" srcId="{BDF22135-C26B-4837-B071-0B0D8B3D3616}" destId="{C969AD20-BB10-4510-8656-FAE18498E7A8}" srcOrd="3" destOrd="0" parTransId="{4E9E486A-23AD-4645-B580-C2D5C4686B05}" sibTransId="{03921D19-885E-4910-8F27-EC4F16596926}"/>
    <dgm:cxn modelId="{B005584F-E895-4FD1-9345-6E631869948E}" type="presParOf" srcId="{25D7DF51-5BAD-4F03-9DB4-87141DE972EC}" destId="{26B1C033-3693-4A1C-A4AD-5B831AF4EC9D}" srcOrd="0" destOrd="0" presId="urn:microsoft.com/office/officeart/2005/8/layout/hList2"/>
    <dgm:cxn modelId="{CB6FBE8D-4AF5-46E3-B875-DE8D107449E8}" type="presParOf" srcId="{26B1C033-3693-4A1C-A4AD-5B831AF4EC9D}" destId="{85499D19-E954-4247-A025-CDC502825E15}" srcOrd="0" destOrd="0" presId="urn:microsoft.com/office/officeart/2005/8/layout/hList2"/>
    <dgm:cxn modelId="{4C99EF14-0B0A-4787-9017-723E18C97527}" type="presParOf" srcId="{26B1C033-3693-4A1C-A4AD-5B831AF4EC9D}" destId="{2F51DA94-CC25-4CB0-B103-E6A4DA26CA8E}" srcOrd="1" destOrd="0" presId="urn:microsoft.com/office/officeart/2005/8/layout/hList2"/>
    <dgm:cxn modelId="{85EB9BA3-3FBF-4D75-91EB-58252B576509}" type="presParOf" srcId="{26B1C033-3693-4A1C-A4AD-5B831AF4EC9D}" destId="{548ADAB2-9E3C-4B2C-AF30-B397AB897D5F}" srcOrd="2" destOrd="0" presId="urn:microsoft.com/office/officeart/2005/8/layout/hList2"/>
    <dgm:cxn modelId="{0D336C53-2EB4-4D7E-9F30-52A8AE3D95C6}" type="presParOf" srcId="{25D7DF51-5BAD-4F03-9DB4-87141DE972EC}" destId="{0CCF256F-7FDA-4271-B9EC-2103B52201BC}" srcOrd="1" destOrd="0" presId="urn:microsoft.com/office/officeart/2005/8/layout/hList2"/>
    <dgm:cxn modelId="{287F8576-EA10-4E3A-B3E8-4DFDA31C96B8}" type="presParOf" srcId="{25D7DF51-5BAD-4F03-9DB4-87141DE972EC}" destId="{17264C0E-15F1-42BE-AB2A-021EE669BC68}" srcOrd="2" destOrd="0" presId="urn:microsoft.com/office/officeart/2005/8/layout/hList2"/>
    <dgm:cxn modelId="{6A5A7CF3-3517-4AB9-AC1E-4384FD01E3C9}" type="presParOf" srcId="{17264C0E-15F1-42BE-AB2A-021EE669BC68}" destId="{735BB9F9-A1DC-4D4D-AA99-94299D0607A5}" srcOrd="0" destOrd="0" presId="urn:microsoft.com/office/officeart/2005/8/layout/hList2"/>
    <dgm:cxn modelId="{78507CA6-EEB6-4006-990F-FE6E863675B6}" type="presParOf" srcId="{17264C0E-15F1-42BE-AB2A-021EE669BC68}" destId="{290BB36C-F391-44F1-82FF-DF12C01EF475}" srcOrd="1" destOrd="0" presId="urn:microsoft.com/office/officeart/2005/8/layout/hList2"/>
    <dgm:cxn modelId="{46DB32F0-1923-49D3-99B6-416E51F3824C}" type="presParOf" srcId="{17264C0E-15F1-42BE-AB2A-021EE669BC68}" destId="{4F1B8FD2-B374-40D2-89FA-C1CF3A1197A6}"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095F98-BF5B-4CFE-B99B-D552404787DD}"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it-IT"/>
        </a:p>
      </dgm:t>
    </dgm:pt>
    <dgm:pt modelId="{ACE367B1-766D-40E3-BC57-257F8B3B6793}">
      <dgm:prSet phldrT="[Testo]"/>
      <dgm:spPr/>
      <dgm:t>
        <a:bodyPr/>
        <a:lstStyle/>
        <a:p>
          <a:r>
            <a:rPr lang="en-US" b="1" dirty="0"/>
            <a:t>December 20 </a:t>
          </a:r>
        </a:p>
        <a:p>
          <a:r>
            <a:rPr lang="en-US" dirty="0"/>
            <a:t>Deadline to complete Chapter 1 and Chapter 2</a:t>
          </a:r>
          <a:endParaRPr lang="it-IT" dirty="0"/>
        </a:p>
      </dgm:t>
    </dgm:pt>
    <dgm:pt modelId="{7F4C27D0-BE17-49EB-85B5-C2AB89F5C552}" type="parTrans" cxnId="{3B69FC67-0766-4176-B7C4-749D1FB09371}">
      <dgm:prSet/>
      <dgm:spPr/>
      <dgm:t>
        <a:bodyPr/>
        <a:lstStyle/>
        <a:p>
          <a:endParaRPr lang="it-IT"/>
        </a:p>
      </dgm:t>
    </dgm:pt>
    <dgm:pt modelId="{FB0ED182-D6EE-46CC-A967-B7838583F57A}" type="sibTrans" cxnId="{3B69FC67-0766-4176-B7C4-749D1FB09371}">
      <dgm:prSet/>
      <dgm:spPr/>
      <dgm:t>
        <a:bodyPr/>
        <a:lstStyle/>
        <a:p>
          <a:endParaRPr lang="it-IT"/>
        </a:p>
      </dgm:t>
    </dgm:pt>
    <dgm:pt modelId="{058FCD8D-F5BD-4A93-9A33-964438C4D714}">
      <dgm:prSet phldrT="[Testo]"/>
      <dgm:spPr/>
      <dgm:t>
        <a:bodyPr/>
        <a:lstStyle/>
        <a:p>
          <a:r>
            <a:rPr lang="it-IT" b="1" dirty="0" err="1"/>
            <a:t>February</a:t>
          </a:r>
          <a:r>
            <a:rPr lang="it-IT" b="1" dirty="0"/>
            <a:t> 7 </a:t>
          </a:r>
        </a:p>
        <a:p>
          <a:r>
            <a:rPr lang="it-IT" dirty="0"/>
            <a:t>Deadline to complete </a:t>
          </a:r>
          <a:r>
            <a:rPr lang="it-IT" dirty="0" err="1"/>
            <a:t>Chapter</a:t>
          </a:r>
          <a:r>
            <a:rPr lang="it-IT" dirty="0"/>
            <a:t> 4</a:t>
          </a:r>
        </a:p>
      </dgm:t>
    </dgm:pt>
    <dgm:pt modelId="{19662027-9739-4473-B86A-4AA284A4C6A8}" type="parTrans" cxnId="{EEAC688B-26BA-4819-911B-E86E323F6EC6}">
      <dgm:prSet/>
      <dgm:spPr/>
      <dgm:t>
        <a:bodyPr/>
        <a:lstStyle/>
        <a:p>
          <a:endParaRPr lang="it-IT"/>
        </a:p>
      </dgm:t>
    </dgm:pt>
    <dgm:pt modelId="{BA55DEBA-862E-44E9-A231-C57357881E73}" type="sibTrans" cxnId="{EEAC688B-26BA-4819-911B-E86E323F6EC6}">
      <dgm:prSet/>
      <dgm:spPr/>
      <dgm:t>
        <a:bodyPr/>
        <a:lstStyle/>
        <a:p>
          <a:endParaRPr lang="it-IT"/>
        </a:p>
      </dgm:t>
    </dgm:pt>
    <dgm:pt modelId="{46120BB6-08EB-4A67-BD4D-13797B1AA278}">
      <dgm:prSet phldrT="[Testo]"/>
      <dgm:spPr/>
      <dgm:t>
        <a:bodyPr/>
        <a:lstStyle/>
        <a:p>
          <a:r>
            <a:rPr lang="en-US" b="1" dirty="0"/>
            <a:t>March 4 </a:t>
          </a:r>
          <a:endParaRPr lang="it-IT" dirty="0"/>
        </a:p>
        <a:p>
          <a:r>
            <a:rPr lang="en-US" dirty="0"/>
            <a:t>Deadline to complete the first draft </a:t>
          </a:r>
          <a:endParaRPr lang="it-IT" dirty="0"/>
        </a:p>
      </dgm:t>
    </dgm:pt>
    <dgm:pt modelId="{219AB66E-24FB-4118-8540-8939396EC160}" type="parTrans" cxnId="{8DAAC9E0-8BA6-4981-90F7-3A40C9458FBA}">
      <dgm:prSet/>
      <dgm:spPr/>
      <dgm:t>
        <a:bodyPr/>
        <a:lstStyle/>
        <a:p>
          <a:endParaRPr lang="it-IT"/>
        </a:p>
      </dgm:t>
    </dgm:pt>
    <dgm:pt modelId="{F80CA0D7-DE5D-475B-8D46-C4C838CF5D86}" type="sibTrans" cxnId="{8DAAC9E0-8BA6-4981-90F7-3A40C9458FBA}">
      <dgm:prSet/>
      <dgm:spPr/>
      <dgm:t>
        <a:bodyPr/>
        <a:lstStyle/>
        <a:p>
          <a:endParaRPr lang="it-IT"/>
        </a:p>
      </dgm:t>
    </dgm:pt>
    <dgm:pt modelId="{E6DE9D4E-FD5D-4EEA-AC84-B4D6E2ECE3AA}">
      <dgm:prSet/>
      <dgm:spPr/>
      <dgm:t>
        <a:bodyPr/>
        <a:lstStyle/>
        <a:p>
          <a:endParaRPr lang="it-IT" dirty="0"/>
        </a:p>
      </dgm:t>
    </dgm:pt>
    <dgm:pt modelId="{00FFB919-EA94-4BAF-8479-B94E81C3739B}" type="parTrans" cxnId="{376035C1-08A2-4D7E-B780-9AE9BE6F431D}">
      <dgm:prSet/>
      <dgm:spPr/>
      <dgm:t>
        <a:bodyPr/>
        <a:lstStyle/>
        <a:p>
          <a:endParaRPr lang="it-IT"/>
        </a:p>
      </dgm:t>
    </dgm:pt>
    <dgm:pt modelId="{E020E53D-3768-45C8-B6EE-09F868705F5A}" type="sibTrans" cxnId="{376035C1-08A2-4D7E-B780-9AE9BE6F431D}">
      <dgm:prSet/>
      <dgm:spPr/>
      <dgm:t>
        <a:bodyPr/>
        <a:lstStyle/>
        <a:p>
          <a:endParaRPr lang="it-IT"/>
        </a:p>
      </dgm:t>
    </dgm:pt>
    <dgm:pt modelId="{CE336042-A312-4468-8F63-641168BEB7BC}">
      <dgm:prSet/>
      <dgm:spPr/>
      <dgm:t>
        <a:bodyPr/>
        <a:lstStyle/>
        <a:p>
          <a:r>
            <a:rPr lang="en-US" b="1" dirty="0"/>
            <a:t>March 18</a:t>
          </a:r>
        </a:p>
        <a:p>
          <a:r>
            <a:rPr lang="it-IT" b="0" dirty="0" err="1"/>
            <a:t>Final</a:t>
          </a:r>
          <a:r>
            <a:rPr lang="it-IT" b="0" dirty="0"/>
            <a:t> </a:t>
          </a:r>
          <a:r>
            <a:rPr lang="it-IT" b="0" dirty="0" err="1"/>
            <a:t>document</a:t>
          </a:r>
          <a:r>
            <a:rPr lang="it-IT" b="0" dirty="0"/>
            <a:t> ready to be printed out</a:t>
          </a:r>
        </a:p>
      </dgm:t>
    </dgm:pt>
    <dgm:pt modelId="{AFE5F39A-5ECB-47B5-A75E-B4CCE6850150}" type="sibTrans" cxnId="{DD62D5ED-9B82-454A-A0C5-7314347642DC}">
      <dgm:prSet/>
      <dgm:spPr/>
      <dgm:t>
        <a:bodyPr/>
        <a:lstStyle/>
        <a:p>
          <a:endParaRPr lang="it-IT"/>
        </a:p>
      </dgm:t>
    </dgm:pt>
    <dgm:pt modelId="{EA20623D-91CC-4BD5-9EDD-B139E911DF53}" type="parTrans" cxnId="{DD62D5ED-9B82-454A-A0C5-7314347642DC}">
      <dgm:prSet/>
      <dgm:spPr/>
      <dgm:t>
        <a:bodyPr/>
        <a:lstStyle/>
        <a:p>
          <a:endParaRPr lang="it-IT"/>
        </a:p>
      </dgm:t>
    </dgm:pt>
    <dgm:pt modelId="{7D881C79-C9C0-4168-8742-82E07FD0BF83}">
      <dgm:prSet/>
      <dgm:spPr/>
      <dgm:t>
        <a:bodyPr/>
        <a:lstStyle/>
        <a:p>
          <a:endParaRPr lang="it-IT"/>
        </a:p>
      </dgm:t>
    </dgm:pt>
    <dgm:pt modelId="{C37668F5-5D01-459F-B4C5-1CC3599AA4DA}" type="sibTrans" cxnId="{5A6A1F1E-CF37-4F47-B00A-9886E624D4A0}">
      <dgm:prSet/>
      <dgm:spPr/>
      <dgm:t>
        <a:bodyPr/>
        <a:lstStyle/>
        <a:p>
          <a:endParaRPr lang="it-IT"/>
        </a:p>
      </dgm:t>
    </dgm:pt>
    <dgm:pt modelId="{8739B8D6-1FFD-4C4A-9329-7B6A5EDECECC}" type="parTrans" cxnId="{5A6A1F1E-CF37-4F47-B00A-9886E624D4A0}">
      <dgm:prSet/>
      <dgm:spPr/>
      <dgm:t>
        <a:bodyPr/>
        <a:lstStyle/>
        <a:p>
          <a:endParaRPr lang="it-IT"/>
        </a:p>
      </dgm:t>
    </dgm:pt>
    <dgm:pt modelId="{704472FA-A377-44BB-AC8A-A0154004F1BD}">
      <dgm:prSet phldrT="[Testo]" phldr="1"/>
      <dgm:spPr/>
      <dgm:t>
        <a:bodyPr/>
        <a:lstStyle/>
        <a:p>
          <a:endParaRPr lang="it-IT" dirty="0"/>
        </a:p>
      </dgm:t>
    </dgm:pt>
    <dgm:pt modelId="{943D46CE-CAA1-43AD-8EDD-7B368DE275B7}" type="sibTrans" cxnId="{13211446-CD57-4FB1-AA42-371E94E21D77}">
      <dgm:prSet/>
      <dgm:spPr/>
      <dgm:t>
        <a:bodyPr/>
        <a:lstStyle/>
        <a:p>
          <a:endParaRPr lang="it-IT"/>
        </a:p>
      </dgm:t>
    </dgm:pt>
    <dgm:pt modelId="{45793061-F55E-4261-90DC-1EC5AFB90388}" type="parTrans" cxnId="{13211446-CD57-4FB1-AA42-371E94E21D77}">
      <dgm:prSet/>
      <dgm:spPr/>
      <dgm:t>
        <a:bodyPr/>
        <a:lstStyle/>
        <a:p>
          <a:endParaRPr lang="it-IT"/>
        </a:p>
      </dgm:t>
    </dgm:pt>
    <dgm:pt modelId="{B2102095-974D-4658-B51F-69BBDC37233A}">
      <dgm:prSet phldrT="[Testo]" phldr="1"/>
      <dgm:spPr/>
      <dgm:t>
        <a:bodyPr/>
        <a:lstStyle/>
        <a:p>
          <a:endParaRPr lang="it-IT" dirty="0"/>
        </a:p>
      </dgm:t>
    </dgm:pt>
    <dgm:pt modelId="{BE5C1BFF-8A63-4636-B58C-3D89D9A5162E}" type="sibTrans" cxnId="{36A3299A-D523-4BAA-ABA7-B21AEDAC8519}">
      <dgm:prSet/>
      <dgm:spPr/>
      <dgm:t>
        <a:bodyPr/>
        <a:lstStyle/>
        <a:p>
          <a:endParaRPr lang="it-IT"/>
        </a:p>
      </dgm:t>
    </dgm:pt>
    <dgm:pt modelId="{F0CE92D2-FA02-4DAB-87BB-33B96A3915F7}" type="parTrans" cxnId="{36A3299A-D523-4BAA-ABA7-B21AEDAC8519}">
      <dgm:prSet/>
      <dgm:spPr/>
      <dgm:t>
        <a:bodyPr/>
        <a:lstStyle/>
        <a:p>
          <a:endParaRPr lang="it-IT"/>
        </a:p>
      </dgm:t>
    </dgm:pt>
    <dgm:pt modelId="{950750C7-DB29-44E4-B7D9-B80D59AF8416}">
      <dgm:prSet/>
      <dgm:spPr/>
      <dgm:t>
        <a:bodyPr/>
        <a:lstStyle/>
        <a:p>
          <a:endParaRPr lang="it-IT" dirty="0"/>
        </a:p>
      </dgm:t>
    </dgm:pt>
    <dgm:pt modelId="{0F89C7C9-B9CB-43E0-AB70-8E876FDD0C2B}" type="parTrans" cxnId="{1C80027A-DA3A-487A-A5C4-C635D7CBAAF6}">
      <dgm:prSet/>
      <dgm:spPr/>
      <dgm:t>
        <a:bodyPr/>
        <a:lstStyle/>
        <a:p>
          <a:endParaRPr lang="it-IT"/>
        </a:p>
      </dgm:t>
    </dgm:pt>
    <dgm:pt modelId="{1E52EBD5-350E-426A-B5E0-B578862ED47A}" type="sibTrans" cxnId="{1C80027A-DA3A-487A-A5C4-C635D7CBAAF6}">
      <dgm:prSet/>
      <dgm:spPr/>
      <dgm:t>
        <a:bodyPr/>
        <a:lstStyle/>
        <a:p>
          <a:endParaRPr lang="it-IT"/>
        </a:p>
      </dgm:t>
    </dgm:pt>
    <dgm:pt modelId="{255D6BC0-FC24-4E80-9F0E-F64CEE97A15D}" type="pres">
      <dgm:prSet presAssocID="{6F095F98-BF5B-4CFE-B99B-D552404787DD}" presName="arrowDiagram" presStyleCnt="0">
        <dgm:presLayoutVars>
          <dgm:chMax val="5"/>
          <dgm:dir/>
          <dgm:resizeHandles val="exact"/>
        </dgm:presLayoutVars>
      </dgm:prSet>
      <dgm:spPr/>
    </dgm:pt>
    <dgm:pt modelId="{B64CEA6E-1BB2-41FE-82F1-93B8143AC59E}" type="pres">
      <dgm:prSet presAssocID="{6F095F98-BF5B-4CFE-B99B-D552404787DD}" presName="arrow" presStyleLbl="bgShp" presStyleIdx="0" presStyleCnt="1" custScaleX="147773"/>
      <dgm:spPr/>
    </dgm:pt>
    <dgm:pt modelId="{2D3B4979-C0D5-4DA2-9AF2-82925815A939}" type="pres">
      <dgm:prSet presAssocID="{6F095F98-BF5B-4CFE-B99B-D552404787DD}" presName="arrowDiagram5" presStyleCnt="0"/>
      <dgm:spPr/>
    </dgm:pt>
    <dgm:pt modelId="{FBBE18DA-62B8-40F9-9533-183C9F3A332B}" type="pres">
      <dgm:prSet presAssocID="{ACE367B1-766D-40E3-BC57-257F8B3B6793}" presName="bullet5a" presStyleLbl="node1" presStyleIdx="0" presStyleCnt="5" custLinFactX="-400000" custLinFactNeighborX="-487306" custLinFactNeighborY="26356"/>
      <dgm:spPr/>
    </dgm:pt>
    <dgm:pt modelId="{616C0A2A-D7C6-4690-9343-A4B4736C2165}" type="pres">
      <dgm:prSet presAssocID="{ACE367B1-766D-40E3-BC57-257F8B3B6793}" presName="textBox5a" presStyleLbl="revTx" presStyleIdx="0" presStyleCnt="5" custScaleX="182819" custLinFactX="-11056" custLinFactNeighborX="-100000" custLinFactNeighborY="17586">
        <dgm:presLayoutVars>
          <dgm:bulletEnabled val="1"/>
        </dgm:presLayoutVars>
      </dgm:prSet>
      <dgm:spPr/>
    </dgm:pt>
    <dgm:pt modelId="{57009899-5E8D-4475-BEA4-0B2297BB2D2B}" type="pres">
      <dgm:prSet presAssocID="{E6DE9D4E-FD5D-4EEA-AC84-B4D6E2ECE3AA}" presName="bullet5b" presStyleLbl="node1" presStyleIdx="1" presStyleCnt="5" custLinFactX="-12256" custLinFactNeighborX="-100000" custLinFactNeighborY="-67353"/>
      <dgm:spPr/>
    </dgm:pt>
    <dgm:pt modelId="{05602C97-FCEF-49DA-A662-39F83CF74719}" type="pres">
      <dgm:prSet presAssocID="{E6DE9D4E-FD5D-4EEA-AC84-B4D6E2ECE3AA}" presName="textBox5b" presStyleLbl="revTx" presStyleIdx="1" presStyleCnt="5">
        <dgm:presLayoutVars>
          <dgm:bulletEnabled val="1"/>
        </dgm:presLayoutVars>
      </dgm:prSet>
      <dgm:spPr/>
    </dgm:pt>
    <dgm:pt modelId="{8863F394-B75E-4F07-B5C2-29FC60C2DF9D}" type="pres">
      <dgm:prSet presAssocID="{058FCD8D-F5BD-4A93-9A33-964438C4D714}" presName="bullet5c" presStyleLbl="node1" presStyleIdx="2" presStyleCnt="5"/>
      <dgm:spPr/>
    </dgm:pt>
    <dgm:pt modelId="{69CBB4EC-9240-4A4C-8303-C1BE56222475}" type="pres">
      <dgm:prSet presAssocID="{058FCD8D-F5BD-4A93-9A33-964438C4D714}" presName="textBox5c" presStyleLbl="revTx" presStyleIdx="2" presStyleCnt="5" custScaleY="48890" custLinFactNeighborX="-18845" custLinFactNeighborY="-13329">
        <dgm:presLayoutVars>
          <dgm:bulletEnabled val="1"/>
        </dgm:presLayoutVars>
      </dgm:prSet>
      <dgm:spPr/>
    </dgm:pt>
    <dgm:pt modelId="{D988CFB3-DA3E-4A57-B140-C4D38BCB8665}" type="pres">
      <dgm:prSet presAssocID="{46120BB6-08EB-4A67-BD4D-13797B1AA278}" presName="bullet5d" presStyleLbl="node1" presStyleIdx="3" presStyleCnt="5" custLinFactX="7548" custLinFactNeighborX="100000" custLinFactNeighborY="10788"/>
      <dgm:spPr/>
    </dgm:pt>
    <dgm:pt modelId="{C204E353-6122-49D1-9882-2B8068F64224}" type="pres">
      <dgm:prSet presAssocID="{46120BB6-08EB-4A67-BD4D-13797B1AA278}" presName="textBox5d" presStyleLbl="revTx" presStyleIdx="3" presStyleCnt="5" custScaleY="60286" custLinFactNeighborX="-2021" custLinFactNeighborY="-3121">
        <dgm:presLayoutVars>
          <dgm:bulletEnabled val="1"/>
        </dgm:presLayoutVars>
      </dgm:prSet>
      <dgm:spPr/>
    </dgm:pt>
    <dgm:pt modelId="{7A8E55C7-05D5-43D0-B762-55AFEBB03D4D}" type="pres">
      <dgm:prSet presAssocID="{CE336042-A312-4468-8F63-641168BEB7BC}" presName="bullet5e" presStyleLbl="node1" presStyleIdx="4" presStyleCnt="5" custLinFactX="84156" custLinFactNeighborX="100000" custLinFactNeighborY="-4094"/>
      <dgm:spPr/>
    </dgm:pt>
    <dgm:pt modelId="{F8C51673-A479-4303-B69E-170F634E54FB}" type="pres">
      <dgm:prSet presAssocID="{CE336042-A312-4468-8F63-641168BEB7BC}" presName="textBox5e" presStyleLbl="revTx" presStyleIdx="4" presStyleCnt="5" custScaleY="42398" custLinFactNeighborX="36370" custLinFactNeighborY="-13837">
        <dgm:presLayoutVars>
          <dgm:bulletEnabled val="1"/>
        </dgm:presLayoutVars>
      </dgm:prSet>
      <dgm:spPr/>
    </dgm:pt>
  </dgm:ptLst>
  <dgm:cxnLst>
    <dgm:cxn modelId="{5A6A1F1E-CF37-4F47-B00A-9886E624D4A0}" srcId="{6F095F98-BF5B-4CFE-B99B-D552404787DD}" destId="{7D881C79-C9C0-4168-8742-82E07FD0BF83}" srcOrd="6" destOrd="0" parTransId="{8739B8D6-1FFD-4C4A-9329-7B6A5EDECECC}" sibTransId="{C37668F5-5D01-459F-B4C5-1CC3599AA4DA}"/>
    <dgm:cxn modelId="{2EF58524-0D7A-4A78-8CF6-690B8210F030}" type="presOf" srcId="{058FCD8D-F5BD-4A93-9A33-964438C4D714}" destId="{69CBB4EC-9240-4A4C-8303-C1BE56222475}" srcOrd="0" destOrd="0" presId="urn:microsoft.com/office/officeart/2005/8/layout/arrow2"/>
    <dgm:cxn modelId="{13211446-CD57-4FB1-AA42-371E94E21D77}" srcId="{6F095F98-BF5B-4CFE-B99B-D552404787DD}" destId="{704472FA-A377-44BB-AC8A-A0154004F1BD}" srcOrd="7" destOrd="0" parTransId="{45793061-F55E-4261-90DC-1EC5AFB90388}" sibTransId="{943D46CE-CAA1-43AD-8EDD-7B368DE275B7}"/>
    <dgm:cxn modelId="{3B69FC67-0766-4176-B7C4-749D1FB09371}" srcId="{6F095F98-BF5B-4CFE-B99B-D552404787DD}" destId="{ACE367B1-766D-40E3-BC57-257F8B3B6793}" srcOrd="0" destOrd="0" parTransId="{7F4C27D0-BE17-49EB-85B5-C2AB89F5C552}" sibTransId="{FB0ED182-D6EE-46CC-A967-B7838583F57A}"/>
    <dgm:cxn modelId="{08501B4C-3AAD-47AB-BB10-312B88EBCB21}" type="presOf" srcId="{6F095F98-BF5B-4CFE-B99B-D552404787DD}" destId="{255D6BC0-FC24-4E80-9F0E-F64CEE97A15D}" srcOrd="0" destOrd="0" presId="urn:microsoft.com/office/officeart/2005/8/layout/arrow2"/>
    <dgm:cxn modelId="{A309F44D-8A33-4F4B-9363-C83D6129C5A3}" type="presOf" srcId="{CE336042-A312-4468-8F63-641168BEB7BC}" destId="{F8C51673-A479-4303-B69E-170F634E54FB}" srcOrd="0" destOrd="0" presId="urn:microsoft.com/office/officeart/2005/8/layout/arrow2"/>
    <dgm:cxn modelId="{1C80027A-DA3A-487A-A5C4-C635D7CBAAF6}" srcId="{6F095F98-BF5B-4CFE-B99B-D552404787DD}" destId="{950750C7-DB29-44E4-B7D9-B80D59AF8416}" srcOrd="5" destOrd="0" parTransId="{0F89C7C9-B9CB-43E0-AB70-8E876FDD0C2B}" sibTransId="{1E52EBD5-350E-426A-B5E0-B578862ED47A}"/>
    <dgm:cxn modelId="{51155A7A-6F73-4430-9227-2A57B5C4DC7C}" type="presOf" srcId="{ACE367B1-766D-40E3-BC57-257F8B3B6793}" destId="{616C0A2A-D7C6-4690-9343-A4B4736C2165}" srcOrd="0" destOrd="0" presId="urn:microsoft.com/office/officeart/2005/8/layout/arrow2"/>
    <dgm:cxn modelId="{EEAC688B-26BA-4819-911B-E86E323F6EC6}" srcId="{6F095F98-BF5B-4CFE-B99B-D552404787DD}" destId="{058FCD8D-F5BD-4A93-9A33-964438C4D714}" srcOrd="2" destOrd="0" parTransId="{19662027-9739-4473-B86A-4AA284A4C6A8}" sibTransId="{BA55DEBA-862E-44E9-A231-C57357881E73}"/>
    <dgm:cxn modelId="{50CDAB92-47A6-4507-BC27-18BE3B0FEC45}" type="presOf" srcId="{46120BB6-08EB-4A67-BD4D-13797B1AA278}" destId="{C204E353-6122-49D1-9882-2B8068F64224}" srcOrd="0" destOrd="0" presId="urn:microsoft.com/office/officeart/2005/8/layout/arrow2"/>
    <dgm:cxn modelId="{36A3299A-D523-4BAA-ABA7-B21AEDAC8519}" srcId="{6F095F98-BF5B-4CFE-B99B-D552404787DD}" destId="{B2102095-974D-4658-B51F-69BBDC37233A}" srcOrd="8" destOrd="0" parTransId="{F0CE92D2-FA02-4DAB-87BB-33B96A3915F7}" sibTransId="{BE5C1BFF-8A63-4636-B58C-3D89D9A5162E}"/>
    <dgm:cxn modelId="{376035C1-08A2-4D7E-B780-9AE9BE6F431D}" srcId="{6F095F98-BF5B-4CFE-B99B-D552404787DD}" destId="{E6DE9D4E-FD5D-4EEA-AC84-B4D6E2ECE3AA}" srcOrd="1" destOrd="0" parTransId="{00FFB919-EA94-4BAF-8479-B94E81C3739B}" sibTransId="{E020E53D-3768-45C8-B6EE-09F868705F5A}"/>
    <dgm:cxn modelId="{8DAAC9E0-8BA6-4981-90F7-3A40C9458FBA}" srcId="{6F095F98-BF5B-4CFE-B99B-D552404787DD}" destId="{46120BB6-08EB-4A67-BD4D-13797B1AA278}" srcOrd="3" destOrd="0" parTransId="{219AB66E-24FB-4118-8540-8939396EC160}" sibTransId="{F80CA0D7-DE5D-475B-8D46-C4C838CF5D86}"/>
    <dgm:cxn modelId="{4F8B4EE3-766A-4355-AD40-605A73A09F02}" type="presOf" srcId="{E6DE9D4E-FD5D-4EEA-AC84-B4D6E2ECE3AA}" destId="{05602C97-FCEF-49DA-A662-39F83CF74719}" srcOrd="0" destOrd="0" presId="urn:microsoft.com/office/officeart/2005/8/layout/arrow2"/>
    <dgm:cxn modelId="{DD62D5ED-9B82-454A-A0C5-7314347642DC}" srcId="{6F095F98-BF5B-4CFE-B99B-D552404787DD}" destId="{CE336042-A312-4468-8F63-641168BEB7BC}" srcOrd="4" destOrd="0" parTransId="{EA20623D-91CC-4BD5-9EDD-B139E911DF53}" sibTransId="{AFE5F39A-5ECB-47B5-A75E-B4CCE6850150}"/>
    <dgm:cxn modelId="{A4CEBF39-0861-4B10-A0FC-4AB5330A06E8}" type="presParOf" srcId="{255D6BC0-FC24-4E80-9F0E-F64CEE97A15D}" destId="{B64CEA6E-1BB2-41FE-82F1-93B8143AC59E}" srcOrd="0" destOrd="0" presId="urn:microsoft.com/office/officeart/2005/8/layout/arrow2"/>
    <dgm:cxn modelId="{8F7A9436-6528-47C2-891C-0A4705B69EA6}" type="presParOf" srcId="{255D6BC0-FC24-4E80-9F0E-F64CEE97A15D}" destId="{2D3B4979-C0D5-4DA2-9AF2-82925815A939}" srcOrd="1" destOrd="0" presId="urn:microsoft.com/office/officeart/2005/8/layout/arrow2"/>
    <dgm:cxn modelId="{F624301F-DECB-44F2-AFA0-9B305C00E4AC}" type="presParOf" srcId="{2D3B4979-C0D5-4DA2-9AF2-82925815A939}" destId="{FBBE18DA-62B8-40F9-9533-183C9F3A332B}" srcOrd="0" destOrd="0" presId="urn:microsoft.com/office/officeart/2005/8/layout/arrow2"/>
    <dgm:cxn modelId="{7C4403F1-4415-4FFF-87AA-ADD1B759A18F}" type="presParOf" srcId="{2D3B4979-C0D5-4DA2-9AF2-82925815A939}" destId="{616C0A2A-D7C6-4690-9343-A4B4736C2165}" srcOrd="1" destOrd="0" presId="urn:microsoft.com/office/officeart/2005/8/layout/arrow2"/>
    <dgm:cxn modelId="{BD3FCDB1-B2A1-470E-A867-6A4AC7EB44AB}" type="presParOf" srcId="{2D3B4979-C0D5-4DA2-9AF2-82925815A939}" destId="{57009899-5E8D-4475-BEA4-0B2297BB2D2B}" srcOrd="2" destOrd="0" presId="urn:microsoft.com/office/officeart/2005/8/layout/arrow2"/>
    <dgm:cxn modelId="{42A13338-8D4F-4274-BA73-59BEF767FC74}" type="presParOf" srcId="{2D3B4979-C0D5-4DA2-9AF2-82925815A939}" destId="{05602C97-FCEF-49DA-A662-39F83CF74719}" srcOrd="3" destOrd="0" presId="urn:microsoft.com/office/officeart/2005/8/layout/arrow2"/>
    <dgm:cxn modelId="{0FAA84BC-31F5-4017-B2BA-0276817E236D}" type="presParOf" srcId="{2D3B4979-C0D5-4DA2-9AF2-82925815A939}" destId="{8863F394-B75E-4F07-B5C2-29FC60C2DF9D}" srcOrd="4" destOrd="0" presId="urn:microsoft.com/office/officeart/2005/8/layout/arrow2"/>
    <dgm:cxn modelId="{14452CEE-47A3-405F-9E22-A67507CDEA6A}" type="presParOf" srcId="{2D3B4979-C0D5-4DA2-9AF2-82925815A939}" destId="{69CBB4EC-9240-4A4C-8303-C1BE56222475}" srcOrd="5" destOrd="0" presId="urn:microsoft.com/office/officeart/2005/8/layout/arrow2"/>
    <dgm:cxn modelId="{18EDCD4A-69AD-439D-9077-C054B926A2F0}" type="presParOf" srcId="{2D3B4979-C0D5-4DA2-9AF2-82925815A939}" destId="{D988CFB3-DA3E-4A57-B140-C4D38BCB8665}" srcOrd="6" destOrd="0" presId="urn:microsoft.com/office/officeart/2005/8/layout/arrow2"/>
    <dgm:cxn modelId="{1E94799F-4544-4201-AEDA-95E01B789542}" type="presParOf" srcId="{2D3B4979-C0D5-4DA2-9AF2-82925815A939}" destId="{C204E353-6122-49D1-9882-2B8068F64224}" srcOrd="7" destOrd="0" presId="urn:microsoft.com/office/officeart/2005/8/layout/arrow2"/>
    <dgm:cxn modelId="{3723317D-CA78-45C6-AE2B-08CD9D973C27}" type="presParOf" srcId="{2D3B4979-C0D5-4DA2-9AF2-82925815A939}" destId="{7A8E55C7-05D5-43D0-B762-55AFEBB03D4D}" srcOrd="8" destOrd="0" presId="urn:microsoft.com/office/officeart/2005/8/layout/arrow2"/>
    <dgm:cxn modelId="{26D4BFB3-DEB0-4A85-9520-0DE223522A2B}" type="presParOf" srcId="{2D3B4979-C0D5-4DA2-9AF2-82925815A939}" destId="{F8C51673-A479-4303-B69E-170F634E54FB}"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8ADAB2-9E3C-4B2C-AF30-B397AB897D5F}">
      <dsp:nvSpPr>
        <dsp:cNvPr id="0" name=""/>
        <dsp:cNvSpPr/>
      </dsp:nvSpPr>
      <dsp:spPr>
        <a:xfrm rot="16200000">
          <a:off x="-1411212" y="2636472"/>
          <a:ext cx="3928262" cy="739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52396" bIns="0" numCol="1" spcCol="1270" anchor="t" anchorCtr="0">
          <a:noAutofit/>
        </a:bodyPr>
        <a:lstStyle/>
        <a:p>
          <a:pPr marL="0" lvl="0" indent="0" algn="r" defTabSz="2355850">
            <a:lnSpc>
              <a:spcPct val="90000"/>
            </a:lnSpc>
            <a:spcBef>
              <a:spcPct val="0"/>
            </a:spcBef>
            <a:spcAft>
              <a:spcPct val="35000"/>
            </a:spcAft>
            <a:buNone/>
          </a:pPr>
          <a:r>
            <a:rPr lang="it-IT" sz="5300" kern="1200" dirty="0"/>
            <a:t>CHAPTER 1</a:t>
          </a:r>
        </a:p>
      </dsp:txBody>
      <dsp:txXfrm>
        <a:off x="-1411212" y="2636472"/>
        <a:ext cx="3928262" cy="739724"/>
      </dsp:txXfrm>
    </dsp:sp>
    <dsp:sp modelId="{2F51DA94-CC25-4CB0-B103-E6A4DA26CA8E}">
      <dsp:nvSpPr>
        <dsp:cNvPr id="0" name=""/>
        <dsp:cNvSpPr/>
      </dsp:nvSpPr>
      <dsp:spPr>
        <a:xfrm>
          <a:off x="914435" y="1107971"/>
          <a:ext cx="4255467" cy="3928262"/>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2396" rIns="113792" bIns="113792" numCol="1" spcCol="1270" anchor="t" anchorCtr="0">
          <a:noAutofit/>
        </a:bodyPr>
        <a:lstStyle/>
        <a:p>
          <a:pPr marL="171450" lvl="1" indent="0" algn="l" defTabSz="711200">
            <a:lnSpc>
              <a:spcPct val="90000"/>
            </a:lnSpc>
            <a:spcBef>
              <a:spcPct val="0"/>
            </a:spcBef>
            <a:spcAft>
              <a:spcPct val="15000"/>
            </a:spcAft>
            <a:buChar char="•"/>
          </a:pPr>
          <a:r>
            <a:rPr lang="en-US" sz="1600" kern="1200" dirty="0">
              <a:solidFill>
                <a:schemeClr val="tx1"/>
              </a:solidFill>
            </a:rPr>
            <a:t>Asian partner institutions divided in 3 groups according to the country of origin, will highlight the strategic priorities for their Country (not the specific Institution) with a focus on Higher Education. </a:t>
          </a:r>
          <a:endParaRPr lang="it-IT" sz="16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UNIBO will provide guidance and assistance for the development of this chapter. </a:t>
          </a:r>
          <a:endParaRPr lang="it-IT" sz="1600"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Length 2-3 pages as a maximum.</a:t>
          </a:r>
          <a:endParaRPr lang="it-IT" sz="1600"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endParaRPr lang="it-IT" sz="1600" b="1" u="sng"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December 13th meeting for updates and peer</a:t>
          </a:r>
          <a:endParaRPr lang="it-IT" sz="1600" b="1" u="sng"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review</a:t>
          </a:r>
          <a:endParaRPr lang="it-IT" sz="1600" b="1" u="sng"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Deadline to send comments and adjustments</a:t>
          </a:r>
          <a:endParaRPr lang="it-IT" sz="1600" b="1" u="sng"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20 december 2021</a:t>
          </a:r>
          <a:endParaRPr lang="it-IT" sz="1600" b="1" u="sng" kern="1200" dirty="0">
            <a:solidFill>
              <a:prstClr val="black"/>
            </a:solidFill>
            <a:latin typeface="Calibri" panose="020F0502020204030204"/>
            <a:ea typeface="+mn-ea"/>
            <a:cs typeface="+mn-cs"/>
          </a:endParaRPr>
        </a:p>
      </dsp:txBody>
      <dsp:txXfrm>
        <a:off x="914435" y="1107971"/>
        <a:ext cx="4255467" cy="3928262"/>
      </dsp:txXfrm>
    </dsp:sp>
    <dsp:sp modelId="{85499D19-E954-4247-A025-CDC502825E15}">
      <dsp:nvSpPr>
        <dsp:cNvPr id="0" name=""/>
        <dsp:cNvSpPr/>
      </dsp:nvSpPr>
      <dsp:spPr>
        <a:xfrm>
          <a:off x="183057" y="65767"/>
          <a:ext cx="1479448" cy="1479448"/>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1B8FD2-B374-40D2-89FA-C1CF3A1197A6}">
      <dsp:nvSpPr>
        <dsp:cNvPr id="0" name=""/>
        <dsp:cNvSpPr/>
      </dsp:nvSpPr>
      <dsp:spPr>
        <a:xfrm rot="16200000">
          <a:off x="3906785" y="2547497"/>
          <a:ext cx="3928262" cy="739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52396" bIns="0" numCol="1" spcCol="1270" anchor="t" anchorCtr="0">
          <a:noAutofit/>
        </a:bodyPr>
        <a:lstStyle/>
        <a:p>
          <a:pPr marL="0" lvl="0" indent="0" algn="r" defTabSz="2355850">
            <a:lnSpc>
              <a:spcPct val="90000"/>
            </a:lnSpc>
            <a:spcBef>
              <a:spcPct val="0"/>
            </a:spcBef>
            <a:spcAft>
              <a:spcPct val="35000"/>
            </a:spcAft>
            <a:buNone/>
          </a:pPr>
          <a:r>
            <a:rPr lang="it-IT" sz="5300" kern="1200" dirty="0"/>
            <a:t>CHAPTER 2</a:t>
          </a:r>
        </a:p>
      </dsp:txBody>
      <dsp:txXfrm>
        <a:off x="3906785" y="2547497"/>
        <a:ext cx="3928262" cy="739724"/>
      </dsp:txXfrm>
    </dsp:sp>
    <dsp:sp modelId="{290BB36C-F391-44F1-82FF-DF12C01EF475}">
      <dsp:nvSpPr>
        <dsp:cNvPr id="0" name=""/>
        <dsp:cNvSpPr/>
      </dsp:nvSpPr>
      <dsp:spPr>
        <a:xfrm>
          <a:off x="6137532" y="1042203"/>
          <a:ext cx="4611179" cy="3928262"/>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2396" rIns="113792" bIns="113792" numCol="1" spcCol="1270" anchor="t" anchorCtr="0">
          <a:noAutofit/>
        </a:bodyPr>
        <a:lstStyle/>
        <a:p>
          <a:pPr marL="171450" lvl="1" indent="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Supported by a table highlighting main characteristics elaborated together with UNIBO, groups list the Donors which are more active in the Asian region and include an analysis of their main fields of interventions, the work they carry out in the region, the opportunities offered with special attention to their strategic importance for HEIs development. </a:t>
          </a:r>
          <a:endParaRPr lang="it-IT" sz="1600" kern="1200" dirty="0">
            <a:solidFill>
              <a:prstClr val="black"/>
            </a:solidFill>
            <a:latin typeface="Calibri" panose="020F0502020204030204"/>
            <a:ea typeface="+mn-ea"/>
            <a:cs typeface="+mn-cs"/>
          </a:endParaRPr>
        </a:p>
        <a:p>
          <a:pPr marL="171450" lvl="1" indent="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Length 2-3 pages (it really depends on the number of active donors)</a:t>
          </a:r>
          <a:endParaRPr lang="it-IT" sz="1600" kern="1200" dirty="0">
            <a:solidFill>
              <a:prstClr val="black"/>
            </a:solidFill>
            <a:latin typeface="Calibri" panose="020F0502020204030204"/>
            <a:ea typeface="+mn-ea"/>
            <a:cs typeface="+mn-cs"/>
          </a:endParaRPr>
        </a:p>
        <a:p>
          <a:pPr marL="171450" lvl="1" indent="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December 13th meeting for updates and peer review</a:t>
          </a:r>
          <a:endParaRPr lang="it-IT" sz="1600" b="1" u="sng" kern="1200" dirty="0">
            <a:solidFill>
              <a:prstClr val="black"/>
            </a:solidFill>
            <a:latin typeface="Calibri" panose="020F0502020204030204"/>
            <a:ea typeface="+mn-ea"/>
            <a:cs typeface="+mn-cs"/>
          </a:endParaRPr>
        </a:p>
        <a:p>
          <a:pPr marL="171450" lvl="1" indent="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Deadline to send comments and adjustments 20 december 2021</a:t>
          </a:r>
          <a:endParaRPr lang="it-IT" sz="1600" b="1" u="sng" kern="1200" dirty="0">
            <a:solidFill>
              <a:prstClr val="black"/>
            </a:solidFill>
            <a:latin typeface="Calibri" panose="020F0502020204030204"/>
            <a:ea typeface="+mn-ea"/>
            <a:cs typeface="+mn-cs"/>
          </a:endParaRPr>
        </a:p>
        <a:p>
          <a:pPr marL="171450" lvl="1" indent="0" algn="l" defTabSz="711200">
            <a:lnSpc>
              <a:spcPct val="90000"/>
            </a:lnSpc>
            <a:spcBef>
              <a:spcPct val="0"/>
            </a:spcBef>
            <a:spcAft>
              <a:spcPct val="15000"/>
            </a:spcAft>
            <a:buChar char="•"/>
          </a:pPr>
          <a:endParaRPr lang="it-IT" sz="1600" kern="1200" dirty="0">
            <a:solidFill>
              <a:prstClr val="black"/>
            </a:solidFill>
            <a:latin typeface="Calibri" panose="020F0502020204030204"/>
            <a:ea typeface="+mn-ea"/>
            <a:cs typeface="+mn-cs"/>
          </a:endParaRPr>
        </a:p>
      </dsp:txBody>
      <dsp:txXfrm>
        <a:off x="6137532" y="1042203"/>
        <a:ext cx="4611179" cy="3928262"/>
      </dsp:txXfrm>
    </dsp:sp>
    <dsp:sp modelId="{735BB9F9-A1DC-4D4D-AA99-94299D0607A5}">
      <dsp:nvSpPr>
        <dsp:cNvPr id="0" name=""/>
        <dsp:cNvSpPr/>
      </dsp:nvSpPr>
      <dsp:spPr>
        <a:xfrm>
          <a:off x="5463491" y="6"/>
          <a:ext cx="1479448" cy="1479448"/>
        </a:xfrm>
        <a:prstGeom prst="rect">
          <a:avLst/>
        </a:prstGeom>
        <a:blipFill rotWithShape="1">
          <a:blip xmlns:r="http://schemas.openxmlformats.org/officeDocument/2006/relationships" r:embed="rId2"/>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8ADAB2-9E3C-4B2C-AF30-B397AB897D5F}">
      <dsp:nvSpPr>
        <dsp:cNvPr id="0" name=""/>
        <dsp:cNvSpPr/>
      </dsp:nvSpPr>
      <dsp:spPr>
        <a:xfrm rot="16200000">
          <a:off x="-1434055" y="2519450"/>
          <a:ext cx="3733228" cy="789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96490" bIns="0" numCol="1" spcCol="1270" anchor="t" anchorCtr="0">
          <a:noAutofit/>
        </a:bodyPr>
        <a:lstStyle/>
        <a:p>
          <a:pPr marL="0" lvl="0" indent="0" algn="r" defTabSz="2355850">
            <a:lnSpc>
              <a:spcPct val="90000"/>
            </a:lnSpc>
            <a:spcBef>
              <a:spcPct val="0"/>
            </a:spcBef>
            <a:spcAft>
              <a:spcPct val="35000"/>
            </a:spcAft>
            <a:buNone/>
          </a:pPr>
          <a:r>
            <a:rPr lang="it-IT" sz="5300" kern="1200" dirty="0"/>
            <a:t>CHAPTER 3</a:t>
          </a:r>
        </a:p>
      </dsp:txBody>
      <dsp:txXfrm>
        <a:off x="-1434055" y="2519450"/>
        <a:ext cx="3733228" cy="789721"/>
      </dsp:txXfrm>
    </dsp:sp>
    <dsp:sp modelId="{2F51DA94-CC25-4CB0-B103-E6A4DA26CA8E}">
      <dsp:nvSpPr>
        <dsp:cNvPr id="0" name=""/>
        <dsp:cNvSpPr/>
      </dsp:nvSpPr>
      <dsp:spPr>
        <a:xfrm>
          <a:off x="827419" y="1047696"/>
          <a:ext cx="4189506" cy="3733228"/>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96490"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chemeClr val="tx1"/>
              </a:solidFill>
            </a:rPr>
            <a:t>UNIBO together with Asian Partners divided in groups will draft a roadmap starting from a project idea to the actual project proposal making use of the materials produced during the WP3 training.</a:t>
          </a:r>
          <a:endParaRPr lang="it-IT" sz="2100" kern="1200" dirty="0"/>
        </a:p>
        <a:p>
          <a:pPr marL="171450" lvl="1" indent="-171450" algn="l" defTabSz="711200">
            <a:lnSpc>
              <a:spcPct val="90000"/>
            </a:lnSpc>
            <a:spcBef>
              <a:spcPct val="0"/>
            </a:spcBef>
            <a:spcAft>
              <a:spcPct val="15000"/>
            </a:spcAft>
            <a:buChar char="•"/>
          </a:pPr>
          <a:r>
            <a:rPr lang="en-US" sz="1600" kern="1200" dirty="0">
              <a:solidFill>
                <a:prstClr val="black"/>
              </a:solidFill>
              <a:latin typeface="Calibri" panose="020F0502020204030204"/>
              <a:ea typeface="+mn-ea"/>
              <a:cs typeface="+mn-cs"/>
            </a:rPr>
            <a:t>Length: around 10 pages</a:t>
          </a:r>
          <a:endParaRPr lang="it-IT" sz="1600"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endParaRPr lang="it-IT" sz="1600"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January 10th meeting for updates and peer</a:t>
          </a:r>
          <a:endParaRPr lang="it-IT" sz="1600"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review</a:t>
          </a:r>
          <a:endParaRPr lang="it-IT" sz="1600"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Deadline to send comments and adjustments</a:t>
          </a:r>
          <a:endParaRPr lang="it-IT" sz="1600" b="1" u="sng" kern="1200" dirty="0">
            <a:solidFill>
              <a:prstClr val="black"/>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prstClr val="black"/>
              </a:solidFill>
              <a:latin typeface="Calibri" panose="020F0502020204030204"/>
              <a:ea typeface="+mn-ea"/>
              <a:cs typeface="+mn-cs"/>
            </a:rPr>
            <a:t>17 January 2022</a:t>
          </a:r>
          <a:endParaRPr lang="it-IT" sz="1600" b="1" u="sng" kern="1200" dirty="0">
            <a:solidFill>
              <a:prstClr val="black"/>
            </a:solidFill>
            <a:latin typeface="Calibri" panose="020F0502020204030204"/>
            <a:ea typeface="+mn-ea"/>
            <a:cs typeface="+mn-cs"/>
          </a:endParaRPr>
        </a:p>
      </dsp:txBody>
      <dsp:txXfrm>
        <a:off x="827419" y="1047696"/>
        <a:ext cx="4189506" cy="3733228"/>
      </dsp:txXfrm>
    </dsp:sp>
    <dsp:sp modelId="{85499D19-E954-4247-A025-CDC502825E15}">
      <dsp:nvSpPr>
        <dsp:cNvPr id="0" name=""/>
        <dsp:cNvSpPr/>
      </dsp:nvSpPr>
      <dsp:spPr>
        <a:xfrm>
          <a:off x="37697" y="5264"/>
          <a:ext cx="1579442" cy="157944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1B8FD2-B374-40D2-89FA-C1CF3A1197A6}">
      <dsp:nvSpPr>
        <dsp:cNvPr id="0" name=""/>
        <dsp:cNvSpPr/>
      </dsp:nvSpPr>
      <dsp:spPr>
        <a:xfrm rot="16200000">
          <a:off x="4633494" y="2519450"/>
          <a:ext cx="3733228" cy="789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96490" bIns="0" numCol="1" spcCol="1270" anchor="t" anchorCtr="0">
          <a:noAutofit/>
        </a:bodyPr>
        <a:lstStyle/>
        <a:p>
          <a:pPr marL="0" lvl="0" indent="0" algn="r" defTabSz="2355850">
            <a:lnSpc>
              <a:spcPct val="90000"/>
            </a:lnSpc>
            <a:spcBef>
              <a:spcPct val="0"/>
            </a:spcBef>
            <a:spcAft>
              <a:spcPct val="35000"/>
            </a:spcAft>
            <a:buNone/>
          </a:pPr>
          <a:r>
            <a:rPr lang="it-IT" sz="5300" kern="1200" dirty="0"/>
            <a:t>CHAPTER 4</a:t>
          </a:r>
        </a:p>
      </dsp:txBody>
      <dsp:txXfrm>
        <a:off x="4633494" y="2519450"/>
        <a:ext cx="3733228" cy="789721"/>
      </dsp:txXfrm>
    </dsp:sp>
    <dsp:sp modelId="{290BB36C-F391-44F1-82FF-DF12C01EF475}">
      <dsp:nvSpPr>
        <dsp:cNvPr id="0" name=""/>
        <dsp:cNvSpPr/>
      </dsp:nvSpPr>
      <dsp:spPr>
        <a:xfrm>
          <a:off x="6894968" y="1047696"/>
          <a:ext cx="4189506" cy="3733228"/>
        </a:xfrm>
        <a:prstGeom prst="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96490"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chemeClr val="tx1"/>
              </a:solidFill>
              <a:latin typeface="Calibri" panose="020F0502020204030204"/>
              <a:ea typeface="+mn-ea"/>
              <a:cs typeface="+mn-cs"/>
            </a:rPr>
            <a:t>UNIBO and Asian Partners will work together to provide a set of golden rules when it comes to project design and management together with an overview on common challenges and approaches to face them</a:t>
          </a:r>
          <a:r>
            <a:rPr lang="en-US" sz="1600" kern="1200" dirty="0">
              <a:solidFill>
                <a:schemeClr val="tx1"/>
              </a:solidFill>
            </a:rPr>
            <a:t>. </a:t>
          </a:r>
          <a:endParaRPr lang="it-IT" sz="1600" kern="1200" dirty="0">
            <a:solidFill>
              <a:schemeClr val="tx1"/>
            </a:solidFill>
          </a:endParaRPr>
        </a:p>
        <a:p>
          <a:pPr marL="171450" lvl="1" indent="-171450" algn="l" defTabSz="711200">
            <a:lnSpc>
              <a:spcPct val="90000"/>
            </a:lnSpc>
            <a:spcBef>
              <a:spcPct val="0"/>
            </a:spcBef>
            <a:spcAft>
              <a:spcPct val="15000"/>
            </a:spcAft>
            <a:buChar char="•"/>
          </a:pPr>
          <a:r>
            <a:rPr lang="it-IT" sz="1600" kern="1200" dirty="0">
              <a:solidFill>
                <a:schemeClr val="tx1"/>
              </a:solidFill>
              <a:latin typeface="Calibri" panose="020F0502020204030204"/>
              <a:ea typeface="+mn-ea"/>
              <a:cs typeface="+mn-cs"/>
            </a:rPr>
            <a:t>Length: around 10 pages</a:t>
          </a:r>
        </a:p>
        <a:p>
          <a:pPr marL="171450" lvl="1" indent="-171450" algn="l" defTabSz="711200">
            <a:lnSpc>
              <a:spcPct val="90000"/>
            </a:lnSpc>
            <a:spcBef>
              <a:spcPct val="0"/>
            </a:spcBef>
            <a:spcAft>
              <a:spcPct val="15000"/>
            </a:spcAft>
            <a:buChar char="•"/>
          </a:pPr>
          <a:endParaRPr lang="it-IT" sz="1600" kern="1200" dirty="0">
            <a:solidFill>
              <a:schemeClr val="tx1"/>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schemeClr val="tx1"/>
              </a:solidFill>
              <a:latin typeface="Calibri" panose="020F0502020204030204"/>
              <a:ea typeface="+mn-ea"/>
              <a:cs typeface="+mn-cs"/>
            </a:rPr>
            <a:t>January 31st meeting for updates and peer</a:t>
          </a:r>
          <a:endParaRPr lang="it-IT" sz="1600" b="1" u="sng" kern="1200" dirty="0">
            <a:solidFill>
              <a:schemeClr val="tx1"/>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schemeClr val="tx1"/>
              </a:solidFill>
              <a:latin typeface="Calibri" panose="020F0502020204030204"/>
              <a:ea typeface="+mn-ea"/>
              <a:cs typeface="+mn-cs"/>
            </a:rPr>
            <a:t>review</a:t>
          </a:r>
          <a:endParaRPr lang="it-IT" sz="1600" b="1" u="sng" kern="1200" dirty="0">
            <a:solidFill>
              <a:schemeClr val="tx1"/>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schemeClr val="tx1"/>
              </a:solidFill>
              <a:latin typeface="Calibri" panose="020F0502020204030204"/>
              <a:ea typeface="+mn-ea"/>
              <a:cs typeface="+mn-cs"/>
            </a:rPr>
            <a:t>Deadline to send comments and adjustments</a:t>
          </a:r>
          <a:endParaRPr lang="it-IT" sz="1600" b="1" u="sng" kern="1200" dirty="0">
            <a:solidFill>
              <a:schemeClr val="tx1"/>
            </a:solidFill>
            <a:latin typeface="Calibri" panose="020F0502020204030204"/>
            <a:ea typeface="+mn-ea"/>
            <a:cs typeface="+mn-cs"/>
          </a:endParaRPr>
        </a:p>
        <a:p>
          <a:pPr marL="171450" lvl="1" indent="-171450" algn="l" defTabSz="711200">
            <a:lnSpc>
              <a:spcPct val="90000"/>
            </a:lnSpc>
            <a:spcBef>
              <a:spcPct val="0"/>
            </a:spcBef>
            <a:spcAft>
              <a:spcPct val="15000"/>
            </a:spcAft>
            <a:buNone/>
          </a:pPr>
          <a:r>
            <a:rPr lang="en-US" sz="1600" b="1" u="sng" kern="1200" dirty="0">
              <a:solidFill>
                <a:schemeClr val="tx1"/>
              </a:solidFill>
              <a:latin typeface="Calibri" panose="020F0502020204030204"/>
              <a:ea typeface="+mn-ea"/>
              <a:cs typeface="+mn-cs"/>
            </a:rPr>
            <a:t>February 7th</a:t>
          </a:r>
          <a:endParaRPr lang="it-IT" sz="1600" b="1" u="sng" kern="1200" dirty="0">
            <a:solidFill>
              <a:schemeClr val="tx1"/>
            </a:solidFill>
            <a:latin typeface="Calibri" panose="020F0502020204030204"/>
            <a:ea typeface="+mn-ea"/>
            <a:cs typeface="+mn-cs"/>
          </a:endParaRPr>
        </a:p>
        <a:p>
          <a:pPr marL="171450" lvl="1" indent="-171450" algn="l" defTabSz="711200">
            <a:lnSpc>
              <a:spcPct val="90000"/>
            </a:lnSpc>
            <a:spcBef>
              <a:spcPct val="0"/>
            </a:spcBef>
            <a:spcAft>
              <a:spcPct val="15000"/>
            </a:spcAft>
            <a:buChar char="•"/>
          </a:pPr>
          <a:endParaRPr lang="it-IT" sz="1600" kern="1200" dirty="0">
            <a:solidFill>
              <a:schemeClr val="tx1"/>
            </a:solidFill>
            <a:latin typeface="Calibri" panose="020F0502020204030204"/>
            <a:ea typeface="+mn-ea"/>
            <a:cs typeface="+mn-cs"/>
          </a:endParaRPr>
        </a:p>
      </dsp:txBody>
      <dsp:txXfrm>
        <a:off x="6894968" y="1047696"/>
        <a:ext cx="4189506" cy="3733228"/>
      </dsp:txXfrm>
    </dsp:sp>
    <dsp:sp modelId="{735BB9F9-A1DC-4D4D-AA99-94299D0607A5}">
      <dsp:nvSpPr>
        <dsp:cNvPr id="0" name=""/>
        <dsp:cNvSpPr/>
      </dsp:nvSpPr>
      <dsp:spPr>
        <a:xfrm>
          <a:off x="6105247" y="5264"/>
          <a:ext cx="1579442" cy="1579442"/>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4CEA6E-1BB2-41FE-82F1-93B8143AC59E}">
      <dsp:nvSpPr>
        <dsp:cNvPr id="0" name=""/>
        <dsp:cNvSpPr/>
      </dsp:nvSpPr>
      <dsp:spPr>
        <a:xfrm>
          <a:off x="113717" y="0"/>
          <a:ext cx="10288164" cy="4351338"/>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BE18DA-62B8-40F9-9533-183C9F3A332B}">
      <dsp:nvSpPr>
        <dsp:cNvPr id="0" name=""/>
        <dsp:cNvSpPr/>
      </dsp:nvSpPr>
      <dsp:spPr>
        <a:xfrm>
          <a:off x="1041664" y="3277858"/>
          <a:ext cx="160129" cy="1601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6C0A2A-D7C6-4690-9343-A4B4736C2165}">
      <dsp:nvSpPr>
        <dsp:cNvPr id="0" name=""/>
        <dsp:cNvSpPr/>
      </dsp:nvSpPr>
      <dsp:spPr>
        <a:xfrm>
          <a:off x="1152018" y="3315719"/>
          <a:ext cx="1667383" cy="1035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849" tIns="0" rIns="0" bIns="0" numCol="1" spcCol="1270" anchor="t" anchorCtr="0">
          <a:noAutofit/>
        </a:bodyPr>
        <a:lstStyle/>
        <a:p>
          <a:pPr marL="0" lvl="0" indent="0" algn="l" defTabSz="711200">
            <a:lnSpc>
              <a:spcPct val="90000"/>
            </a:lnSpc>
            <a:spcBef>
              <a:spcPct val="0"/>
            </a:spcBef>
            <a:spcAft>
              <a:spcPct val="35000"/>
            </a:spcAft>
            <a:buNone/>
          </a:pPr>
          <a:r>
            <a:rPr lang="en-US" sz="1600" b="1" kern="1200" dirty="0"/>
            <a:t>December 20 </a:t>
          </a:r>
        </a:p>
        <a:p>
          <a:pPr marL="0" lvl="0" indent="0" algn="l" defTabSz="711200">
            <a:lnSpc>
              <a:spcPct val="90000"/>
            </a:lnSpc>
            <a:spcBef>
              <a:spcPct val="0"/>
            </a:spcBef>
            <a:spcAft>
              <a:spcPct val="35000"/>
            </a:spcAft>
            <a:buNone/>
          </a:pPr>
          <a:r>
            <a:rPr lang="en-US" sz="1600" kern="1200" dirty="0"/>
            <a:t>Deadline to complete Chapter 1 and Chapter 2</a:t>
          </a:r>
          <a:endParaRPr lang="it-IT" sz="1600" kern="1200" dirty="0"/>
        </a:p>
      </dsp:txBody>
      <dsp:txXfrm>
        <a:off x="1152018" y="3315719"/>
        <a:ext cx="1667383" cy="1035618"/>
      </dsp:txXfrm>
    </dsp:sp>
    <dsp:sp modelId="{57009899-5E8D-4475-BEA4-0B2297BB2D2B}">
      <dsp:nvSpPr>
        <dsp:cNvPr id="0" name=""/>
        <dsp:cNvSpPr/>
      </dsp:nvSpPr>
      <dsp:spPr>
        <a:xfrm>
          <a:off x="3047931" y="2233997"/>
          <a:ext cx="250637" cy="2506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602C97-FCEF-49DA-A662-39F83CF74719}">
      <dsp:nvSpPr>
        <dsp:cNvPr id="0" name=""/>
        <dsp:cNvSpPr/>
      </dsp:nvSpPr>
      <dsp:spPr>
        <a:xfrm>
          <a:off x="3454605" y="2528127"/>
          <a:ext cx="1155715" cy="1823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807" tIns="0" rIns="0" bIns="0" numCol="1" spcCol="1270" anchor="t" anchorCtr="0">
          <a:noAutofit/>
        </a:bodyPr>
        <a:lstStyle/>
        <a:p>
          <a:pPr marL="0" lvl="0" indent="0" algn="l" defTabSz="711200">
            <a:lnSpc>
              <a:spcPct val="90000"/>
            </a:lnSpc>
            <a:spcBef>
              <a:spcPct val="0"/>
            </a:spcBef>
            <a:spcAft>
              <a:spcPct val="35000"/>
            </a:spcAft>
            <a:buNone/>
          </a:pPr>
          <a:endParaRPr lang="it-IT" sz="1600" kern="1200" dirty="0"/>
        </a:p>
      </dsp:txBody>
      <dsp:txXfrm>
        <a:off x="3454605" y="2528127"/>
        <a:ext cx="1155715" cy="1823210"/>
      </dsp:txXfrm>
    </dsp:sp>
    <dsp:sp modelId="{8863F394-B75E-4F07-B5C2-29FC60C2DF9D}">
      <dsp:nvSpPr>
        <dsp:cNvPr id="0" name=""/>
        <dsp:cNvSpPr/>
      </dsp:nvSpPr>
      <dsp:spPr>
        <a:xfrm>
          <a:off x="4443229" y="1738794"/>
          <a:ext cx="334182" cy="33418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CBB4EC-9240-4A4C-8303-C1BE56222475}">
      <dsp:nvSpPr>
        <dsp:cNvPr id="0" name=""/>
        <dsp:cNvSpPr/>
      </dsp:nvSpPr>
      <dsp:spPr>
        <a:xfrm>
          <a:off x="4357101" y="2204867"/>
          <a:ext cx="1343693" cy="1195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77" tIns="0" rIns="0" bIns="0" numCol="1" spcCol="1270" anchor="t" anchorCtr="0">
          <a:noAutofit/>
        </a:bodyPr>
        <a:lstStyle/>
        <a:p>
          <a:pPr marL="0" lvl="0" indent="0" algn="l" defTabSz="711200">
            <a:lnSpc>
              <a:spcPct val="90000"/>
            </a:lnSpc>
            <a:spcBef>
              <a:spcPct val="0"/>
            </a:spcBef>
            <a:spcAft>
              <a:spcPct val="35000"/>
            </a:spcAft>
            <a:buNone/>
          </a:pPr>
          <a:r>
            <a:rPr lang="it-IT" sz="1600" b="1" kern="1200" dirty="0" err="1"/>
            <a:t>February</a:t>
          </a:r>
          <a:r>
            <a:rPr lang="it-IT" sz="1600" b="1" kern="1200" dirty="0"/>
            <a:t> 7 </a:t>
          </a:r>
        </a:p>
        <a:p>
          <a:pPr marL="0" lvl="0" indent="0" algn="l" defTabSz="711200">
            <a:lnSpc>
              <a:spcPct val="90000"/>
            </a:lnSpc>
            <a:spcBef>
              <a:spcPct val="0"/>
            </a:spcBef>
            <a:spcAft>
              <a:spcPct val="35000"/>
            </a:spcAft>
            <a:buNone/>
          </a:pPr>
          <a:r>
            <a:rPr lang="it-IT" sz="1600" kern="1200" dirty="0"/>
            <a:t>Deadline to complete </a:t>
          </a:r>
          <a:r>
            <a:rPr lang="it-IT" sz="1600" kern="1200" dirty="0" err="1"/>
            <a:t>Chapter</a:t>
          </a:r>
          <a:r>
            <a:rPr lang="it-IT" sz="1600" kern="1200" dirty="0"/>
            <a:t> 4</a:t>
          </a:r>
        </a:p>
      </dsp:txBody>
      <dsp:txXfrm>
        <a:off x="4357101" y="2204867"/>
        <a:ext cx="1343693" cy="1195581"/>
      </dsp:txXfrm>
    </dsp:sp>
    <dsp:sp modelId="{D988CFB3-DA3E-4A57-B140-C4D38BCB8665}">
      <dsp:nvSpPr>
        <dsp:cNvPr id="0" name=""/>
        <dsp:cNvSpPr/>
      </dsp:nvSpPr>
      <dsp:spPr>
        <a:xfrm>
          <a:off x="6202421" y="1266681"/>
          <a:ext cx="431652" cy="4316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04E353-6122-49D1-9882-2B8068F64224}">
      <dsp:nvSpPr>
        <dsp:cNvPr id="0" name=""/>
        <dsp:cNvSpPr/>
      </dsp:nvSpPr>
      <dsp:spPr>
        <a:xfrm>
          <a:off x="5925873" y="1923862"/>
          <a:ext cx="1392428" cy="1757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724" tIns="0" rIns="0" bIns="0" numCol="1" spcCol="1270" anchor="t" anchorCtr="0">
          <a:noAutofit/>
        </a:bodyPr>
        <a:lstStyle/>
        <a:p>
          <a:pPr marL="0" lvl="0" indent="0" algn="l" defTabSz="711200">
            <a:lnSpc>
              <a:spcPct val="90000"/>
            </a:lnSpc>
            <a:spcBef>
              <a:spcPct val="0"/>
            </a:spcBef>
            <a:spcAft>
              <a:spcPct val="35000"/>
            </a:spcAft>
            <a:buNone/>
          </a:pPr>
          <a:r>
            <a:rPr lang="en-US" sz="1600" b="1" kern="1200" dirty="0"/>
            <a:t>March 4 </a:t>
          </a:r>
          <a:endParaRPr lang="it-IT" sz="1600" kern="1200" dirty="0"/>
        </a:p>
        <a:p>
          <a:pPr marL="0" lvl="0" indent="0" algn="l" defTabSz="711200">
            <a:lnSpc>
              <a:spcPct val="90000"/>
            </a:lnSpc>
            <a:spcBef>
              <a:spcPct val="0"/>
            </a:spcBef>
            <a:spcAft>
              <a:spcPct val="35000"/>
            </a:spcAft>
            <a:buNone/>
          </a:pPr>
          <a:r>
            <a:rPr lang="en-US" sz="1600" kern="1200" dirty="0"/>
            <a:t>Deadline to complete the first draft </a:t>
          </a:r>
          <a:endParaRPr lang="it-IT" sz="1600" kern="1200" dirty="0"/>
        </a:p>
      </dsp:txBody>
      <dsp:txXfrm>
        <a:off x="5925873" y="1923862"/>
        <a:ext cx="1392428" cy="1757575"/>
      </dsp:txXfrm>
    </dsp:sp>
    <dsp:sp modelId="{7A8E55C7-05D5-43D0-B762-55AFEBB03D4D}">
      <dsp:nvSpPr>
        <dsp:cNvPr id="0" name=""/>
        <dsp:cNvSpPr/>
      </dsp:nvSpPr>
      <dsp:spPr>
        <a:xfrm>
          <a:off x="8084312" y="851231"/>
          <a:ext cx="550009" cy="5500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C51673-A479-4303-B69E-170F634E54FB}">
      <dsp:nvSpPr>
        <dsp:cNvPr id="0" name=""/>
        <dsp:cNvSpPr/>
      </dsp:nvSpPr>
      <dsp:spPr>
        <a:xfrm>
          <a:off x="7852868" y="1627988"/>
          <a:ext cx="1392428" cy="1357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1438" tIns="0" rIns="0" bIns="0" numCol="1" spcCol="1270" anchor="t" anchorCtr="0">
          <a:noAutofit/>
        </a:bodyPr>
        <a:lstStyle/>
        <a:p>
          <a:pPr marL="0" lvl="0" indent="0" algn="l" defTabSz="711200">
            <a:lnSpc>
              <a:spcPct val="90000"/>
            </a:lnSpc>
            <a:spcBef>
              <a:spcPct val="0"/>
            </a:spcBef>
            <a:spcAft>
              <a:spcPct val="35000"/>
            </a:spcAft>
            <a:buNone/>
          </a:pPr>
          <a:r>
            <a:rPr lang="en-US" sz="1600" b="1" kern="1200" dirty="0"/>
            <a:t>March 18</a:t>
          </a:r>
        </a:p>
        <a:p>
          <a:pPr marL="0" lvl="0" indent="0" algn="l" defTabSz="711200">
            <a:lnSpc>
              <a:spcPct val="90000"/>
            </a:lnSpc>
            <a:spcBef>
              <a:spcPct val="0"/>
            </a:spcBef>
            <a:spcAft>
              <a:spcPct val="35000"/>
            </a:spcAft>
            <a:buNone/>
          </a:pPr>
          <a:r>
            <a:rPr lang="it-IT" sz="1600" b="0" kern="1200" dirty="0" err="1"/>
            <a:t>Final</a:t>
          </a:r>
          <a:r>
            <a:rPr lang="it-IT" sz="1600" b="0" kern="1200" dirty="0"/>
            <a:t> </a:t>
          </a:r>
          <a:r>
            <a:rPr lang="it-IT" sz="1600" b="0" kern="1200" dirty="0" err="1"/>
            <a:t>document</a:t>
          </a:r>
          <a:r>
            <a:rPr lang="it-IT" sz="1600" b="0" kern="1200" dirty="0"/>
            <a:t> ready to be printed out</a:t>
          </a:r>
        </a:p>
      </dsp:txBody>
      <dsp:txXfrm>
        <a:off x="7852868" y="1627988"/>
        <a:ext cx="1392428" cy="1357831"/>
      </dsp:txXfrm>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A34A46-4854-4BC7-8029-CA9004286B4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0F3596B-6C52-49B9-978B-738E8AA70A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B23CFA1-A6D8-412D-926F-C6FE5817966F}"/>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5" name="Segnaposto piè di pagina 4">
            <a:extLst>
              <a:ext uri="{FF2B5EF4-FFF2-40B4-BE49-F238E27FC236}">
                <a16:creationId xmlns:a16="http://schemas.microsoft.com/office/drawing/2014/main" id="{C67187D3-4889-4967-A085-1A1C79FD11D4}"/>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F5DA221B-77C9-411A-A159-C1B0F3255054}"/>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288130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8E70EB-9A75-460B-A715-D29EA49DBC1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D052077-ECB9-47CB-8095-DF3370F6DCF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367863D-2215-4607-8DC7-C7CE7F33D5EB}"/>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5" name="Segnaposto piè di pagina 4">
            <a:extLst>
              <a:ext uri="{FF2B5EF4-FFF2-40B4-BE49-F238E27FC236}">
                <a16:creationId xmlns:a16="http://schemas.microsoft.com/office/drawing/2014/main" id="{D3FFFBB1-48FA-4DBB-B98D-48D71631DAEC}"/>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68D86A39-1608-4FB0-9BF2-10DCD9F2B562}"/>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1135895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883706E-F1C9-45CA-B414-F528E6B0907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1913651-BFAA-465E-8F7A-F22725BE000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8D543FC-1851-4CA4-9F5A-E71E5C270508}"/>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5" name="Segnaposto piè di pagina 4">
            <a:extLst>
              <a:ext uri="{FF2B5EF4-FFF2-40B4-BE49-F238E27FC236}">
                <a16:creationId xmlns:a16="http://schemas.microsoft.com/office/drawing/2014/main" id="{B065A726-7E3C-4D95-BD61-8E407815F9BF}"/>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14BFA0CB-962F-49DF-8238-B85C322D22F6}"/>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3226522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C15BE9-4971-4BDA-9504-7CCB332C4EA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C9C440E-DAF4-4015-B1FD-AC951FD3C92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02CD76-44B8-43ED-A55D-1D3EDEED54D7}"/>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5" name="Segnaposto piè di pagina 4">
            <a:extLst>
              <a:ext uri="{FF2B5EF4-FFF2-40B4-BE49-F238E27FC236}">
                <a16:creationId xmlns:a16="http://schemas.microsoft.com/office/drawing/2014/main" id="{7F3A8D88-6E09-4AE8-A38D-02099845C1AE}"/>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5861BD9E-4CBF-4BDE-9591-2268652A372A}"/>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328623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88FED7-DE7C-4185-9933-FE1EE7D0B75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DD1E667-8FC0-4B5C-8452-C436B9CBA6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B56EF1F-1F2B-4187-BB2C-366FABD6EE4C}"/>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5" name="Segnaposto piè di pagina 4">
            <a:extLst>
              <a:ext uri="{FF2B5EF4-FFF2-40B4-BE49-F238E27FC236}">
                <a16:creationId xmlns:a16="http://schemas.microsoft.com/office/drawing/2014/main" id="{19926763-59A7-4D1C-87E2-40D972008D0C}"/>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79C7CC65-DAC6-4499-A2B8-48FD960A88FA}"/>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517707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F866EA-205D-48FB-B7CC-40C4450A94C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99C09CD-910C-48F5-921C-2D1213219B2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62A81FF-0C23-41A8-A862-EE4D162F79C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48C2C7C-B7EB-4B75-ACFD-456D7DC602BD}"/>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6" name="Segnaposto piè di pagina 5">
            <a:extLst>
              <a:ext uri="{FF2B5EF4-FFF2-40B4-BE49-F238E27FC236}">
                <a16:creationId xmlns:a16="http://schemas.microsoft.com/office/drawing/2014/main" id="{301BFFFA-EA90-44F6-8D82-2F4FBE6670B9}"/>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C4ADD3DD-0DAE-4B86-9701-2DE8FE0811A8}"/>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2541720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4E35F4-29A2-4B10-8B7B-758FBA5C927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E052FDB-45E2-4BA8-8ACE-C5AC0A04CD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C849907-DFCD-4D3A-AB16-EF6409156E2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F63AED-CB3B-42F7-AFEF-E13E081CA9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9C07C7F-8F61-40DE-9EA5-344AAAE741D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F2A3767-3FC8-468D-8BEF-19B864F26C2A}"/>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8" name="Segnaposto piè di pagina 7">
            <a:extLst>
              <a:ext uri="{FF2B5EF4-FFF2-40B4-BE49-F238E27FC236}">
                <a16:creationId xmlns:a16="http://schemas.microsoft.com/office/drawing/2014/main" id="{A0F8CA56-8239-428E-9A72-A389B102D715}"/>
              </a:ext>
            </a:extLst>
          </p:cNvPr>
          <p:cNvSpPr>
            <a:spLocks noGrp="1"/>
          </p:cNvSpPr>
          <p:nvPr>
            <p:ph type="ftr" sz="quarter" idx="11"/>
          </p:nvPr>
        </p:nvSpPr>
        <p:spPr/>
        <p:txBody>
          <a:bodyPr/>
          <a:lstStyle/>
          <a:p>
            <a:endParaRPr lang="it-IT" dirty="0"/>
          </a:p>
        </p:txBody>
      </p:sp>
      <p:sp>
        <p:nvSpPr>
          <p:cNvPr id="9" name="Segnaposto numero diapositiva 8">
            <a:extLst>
              <a:ext uri="{FF2B5EF4-FFF2-40B4-BE49-F238E27FC236}">
                <a16:creationId xmlns:a16="http://schemas.microsoft.com/office/drawing/2014/main" id="{5616848D-59D2-45CA-9328-1E7B967E6B3D}"/>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1278541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BFE3B5-91A4-46D7-B980-16A4A78B1E5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971D805-0190-4839-BE06-CDAD62786069}"/>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4" name="Segnaposto piè di pagina 3">
            <a:extLst>
              <a:ext uri="{FF2B5EF4-FFF2-40B4-BE49-F238E27FC236}">
                <a16:creationId xmlns:a16="http://schemas.microsoft.com/office/drawing/2014/main" id="{757ED1FB-FCFE-4F4C-B213-1E12763FAE89}"/>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D3B0E1F6-5A06-4F85-8E24-C295D1DC3FBB}"/>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1576668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68ED1E9-4188-48EC-AFC6-D50D63B752D6}"/>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3" name="Segnaposto piè di pagina 2">
            <a:extLst>
              <a:ext uri="{FF2B5EF4-FFF2-40B4-BE49-F238E27FC236}">
                <a16:creationId xmlns:a16="http://schemas.microsoft.com/office/drawing/2014/main" id="{DAB03C09-1B09-40B8-9EC0-00F7A0444C07}"/>
              </a:ext>
            </a:extLst>
          </p:cNvPr>
          <p:cNvSpPr>
            <a:spLocks noGrp="1"/>
          </p:cNvSpPr>
          <p:nvPr>
            <p:ph type="ftr" sz="quarter" idx="11"/>
          </p:nvPr>
        </p:nvSpPr>
        <p:spPr/>
        <p:txBody>
          <a:bodyPr/>
          <a:lstStyle/>
          <a:p>
            <a:endParaRPr lang="it-IT" dirty="0"/>
          </a:p>
        </p:txBody>
      </p:sp>
      <p:sp>
        <p:nvSpPr>
          <p:cNvPr id="4" name="Segnaposto numero diapositiva 3">
            <a:extLst>
              <a:ext uri="{FF2B5EF4-FFF2-40B4-BE49-F238E27FC236}">
                <a16:creationId xmlns:a16="http://schemas.microsoft.com/office/drawing/2014/main" id="{FBE97B17-50A7-462A-BEEC-E420ED23F6D9}"/>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948627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965FED-A805-4EE3-933A-EF115FF1282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4C5A6BB-6F53-4163-889F-099655C680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D2F133F-01A8-4466-98BE-939F4F3F3B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5C6F551-930B-47FB-AC81-BE2BDD8879BB}"/>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6" name="Segnaposto piè di pagina 5">
            <a:extLst>
              <a:ext uri="{FF2B5EF4-FFF2-40B4-BE49-F238E27FC236}">
                <a16:creationId xmlns:a16="http://schemas.microsoft.com/office/drawing/2014/main" id="{C97AB0F3-AA1C-4307-BC3C-145A546DA93D}"/>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5F741AE4-06CB-4D4E-95C7-C873D99533FF}"/>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1269768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B0F61A-1B30-4B14-A2CC-A6262E5D43E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BD84285-D82D-4FD4-BDA9-6F01486D6C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id="{7E761535-B7EA-4139-8C12-21226AF21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8BDDDD3-3751-48A5-8FBE-EB5EAA4ED05A}"/>
              </a:ext>
            </a:extLst>
          </p:cNvPr>
          <p:cNvSpPr>
            <a:spLocks noGrp="1"/>
          </p:cNvSpPr>
          <p:nvPr>
            <p:ph type="dt" sz="half" idx="10"/>
          </p:nvPr>
        </p:nvSpPr>
        <p:spPr/>
        <p:txBody>
          <a:bodyPr/>
          <a:lstStyle/>
          <a:p>
            <a:fld id="{D9879B49-118B-4DFA-9241-0D03FFFCD067}" type="datetimeFigureOut">
              <a:rPr lang="it-IT" smtClean="0"/>
              <a:t>25/11/2021</a:t>
            </a:fld>
            <a:endParaRPr lang="it-IT" dirty="0"/>
          </a:p>
        </p:txBody>
      </p:sp>
      <p:sp>
        <p:nvSpPr>
          <p:cNvPr id="6" name="Segnaposto piè di pagina 5">
            <a:extLst>
              <a:ext uri="{FF2B5EF4-FFF2-40B4-BE49-F238E27FC236}">
                <a16:creationId xmlns:a16="http://schemas.microsoft.com/office/drawing/2014/main" id="{ECD574A7-5D48-476B-ACA4-A8B6F3186485}"/>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id="{14696314-1D63-478F-8281-710906E400FB}"/>
              </a:ext>
            </a:extLst>
          </p:cNvPr>
          <p:cNvSpPr>
            <a:spLocks noGrp="1"/>
          </p:cNvSpPr>
          <p:nvPr>
            <p:ph type="sldNum" sz="quarter" idx="12"/>
          </p:nvPr>
        </p:nvSpPr>
        <p:spPr/>
        <p:txBody>
          <a:bodyPr/>
          <a:lstStyle/>
          <a:p>
            <a:fld id="{EA13ADF3-289D-48FC-ABBA-5A25A1F21383}" type="slidenum">
              <a:rPr lang="it-IT" smtClean="0"/>
              <a:t>‹N›</a:t>
            </a:fld>
            <a:endParaRPr lang="it-IT" dirty="0"/>
          </a:p>
        </p:txBody>
      </p:sp>
    </p:spTree>
    <p:extLst>
      <p:ext uri="{BB962C8B-B14F-4D97-AF65-F5344CB8AC3E}">
        <p14:creationId xmlns:p14="http://schemas.microsoft.com/office/powerpoint/2010/main" val="55411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5B293AA-2E92-4E95-A290-6529C33760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8A54E42-4143-49F2-B7B5-60074CB7AA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771AFB-BF32-41DF-8985-87398C0D2E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79B49-118B-4DFA-9241-0D03FFFCD067}" type="datetimeFigureOut">
              <a:rPr lang="it-IT" smtClean="0"/>
              <a:t>25/11/2021</a:t>
            </a:fld>
            <a:endParaRPr lang="it-IT" dirty="0"/>
          </a:p>
        </p:txBody>
      </p:sp>
      <p:sp>
        <p:nvSpPr>
          <p:cNvPr id="5" name="Segnaposto piè di pagina 4">
            <a:extLst>
              <a:ext uri="{FF2B5EF4-FFF2-40B4-BE49-F238E27FC236}">
                <a16:creationId xmlns:a16="http://schemas.microsoft.com/office/drawing/2014/main" id="{4C750106-CA05-4657-B507-E8EB61A01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a:extLst>
              <a:ext uri="{FF2B5EF4-FFF2-40B4-BE49-F238E27FC236}">
                <a16:creationId xmlns:a16="http://schemas.microsoft.com/office/drawing/2014/main" id="{ED4E5D9D-ABF1-44A2-B928-6B727319F1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3ADF3-289D-48FC-ABBA-5A25A1F21383}" type="slidenum">
              <a:rPr lang="it-IT" smtClean="0"/>
              <a:t>‹N›</a:t>
            </a:fld>
            <a:endParaRPr lang="it-IT" dirty="0"/>
          </a:p>
        </p:txBody>
      </p:sp>
    </p:spTree>
    <p:extLst>
      <p:ext uri="{BB962C8B-B14F-4D97-AF65-F5344CB8AC3E}">
        <p14:creationId xmlns:p14="http://schemas.microsoft.com/office/powerpoint/2010/main" val="2332460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2.jpeg"/><Relationship Id="rId3" Type="http://schemas.openxmlformats.org/officeDocument/2006/relationships/diagramLayout" Target="../diagrams/layout3.xml"/><Relationship Id="rId7" Type="http://schemas.openxmlformats.org/officeDocument/2006/relationships/image" Target="../media/image2.png"/><Relationship Id="rId12" Type="http://schemas.openxmlformats.org/officeDocument/2006/relationships/image" Target="../media/image1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image" Target="../media/image10.png"/><Relationship Id="rId5" Type="http://schemas.openxmlformats.org/officeDocument/2006/relationships/diagramColors" Target="../diagrams/colors3.xml"/><Relationship Id="rId10" Type="http://schemas.openxmlformats.org/officeDocument/2006/relationships/image" Target="../media/image9.png"/><Relationship Id="rId4" Type="http://schemas.openxmlformats.org/officeDocument/2006/relationships/diagramQuickStyle" Target="../diagrams/quickStyle3.xml"/><Relationship Id="rId9" Type="http://schemas.openxmlformats.org/officeDocument/2006/relationships/image" Target="../media/image8.png"/><Relationship Id="rId1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04EB2F-4E92-4829-B99A-D76644DC5C57}"/>
              </a:ext>
            </a:extLst>
          </p:cNvPr>
          <p:cNvSpPr>
            <a:spLocks noGrp="1"/>
          </p:cNvSpPr>
          <p:nvPr>
            <p:ph type="ctrTitle"/>
          </p:nvPr>
        </p:nvSpPr>
        <p:spPr/>
        <p:txBody>
          <a:bodyPr/>
          <a:lstStyle/>
          <a:p>
            <a:r>
              <a:rPr lang="it-IT" dirty="0">
                <a:latin typeface="+mn-lt"/>
              </a:rPr>
              <a:t>TOOLKIT WP3 GUIDE:</a:t>
            </a:r>
          </a:p>
        </p:txBody>
      </p:sp>
      <p:sp>
        <p:nvSpPr>
          <p:cNvPr id="3" name="Sottotitolo 2">
            <a:extLst>
              <a:ext uri="{FF2B5EF4-FFF2-40B4-BE49-F238E27FC236}">
                <a16:creationId xmlns:a16="http://schemas.microsoft.com/office/drawing/2014/main" id="{0AD8C069-B9ED-4C39-8D1A-8BA9A8314A05}"/>
              </a:ext>
            </a:extLst>
          </p:cNvPr>
          <p:cNvSpPr>
            <a:spLocks noGrp="1"/>
          </p:cNvSpPr>
          <p:nvPr>
            <p:ph type="subTitle" idx="1"/>
          </p:nvPr>
        </p:nvSpPr>
        <p:spPr/>
        <p:txBody>
          <a:bodyPr>
            <a:normAutofit/>
          </a:bodyPr>
          <a:lstStyle/>
          <a:p>
            <a:r>
              <a:rPr lang="it-IT" sz="4000" dirty="0"/>
              <a:t>Golden rules for project design and management</a:t>
            </a:r>
          </a:p>
        </p:txBody>
      </p:sp>
      <p:pic>
        <p:nvPicPr>
          <p:cNvPr id="4" name="Immagine 3">
            <a:extLst>
              <a:ext uri="{FF2B5EF4-FFF2-40B4-BE49-F238E27FC236}">
                <a16:creationId xmlns:a16="http://schemas.microsoft.com/office/drawing/2014/main" id="{19ED32F2-E649-4857-96A7-B6A56920AA74}"/>
              </a:ext>
            </a:extLst>
          </p:cNvPr>
          <p:cNvPicPr>
            <a:picLocks noChangeAspect="1"/>
          </p:cNvPicPr>
          <p:nvPr/>
        </p:nvPicPr>
        <p:blipFill>
          <a:blip r:embed="rId3" cstate="print"/>
          <a:stretch>
            <a:fillRect/>
          </a:stretch>
        </p:blipFill>
        <p:spPr>
          <a:xfrm>
            <a:off x="10957070" y="86625"/>
            <a:ext cx="1109568" cy="1188823"/>
          </a:xfrm>
          <a:prstGeom prst="rect">
            <a:avLst/>
          </a:prstGeom>
        </p:spPr>
      </p:pic>
      <p:pic>
        <p:nvPicPr>
          <p:cNvPr id="5" name="Immagine 4">
            <a:extLst>
              <a:ext uri="{FF2B5EF4-FFF2-40B4-BE49-F238E27FC236}">
                <a16:creationId xmlns:a16="http://schemas.microsoft.com/office/drawing/2014/main" id="{5A5AB03B-0DBF-4D08-B8A6-018C265B92FE}"/>
              </a:ext>
            </a:extLst>
          </p:cNvPr>
          <p:cNvPicPr>
            <a:picLocks noChangeAspect="1"/>
          </p:cNvPicPr>
          <p:nvPr/>
        </p:nvPicPr>
        <p:blipFill>
          <a:blip r:embed="rId4" cstate="print"/>
          <a:stretch>
            <a:fillRect/>
          </a:stretch>
        </p:blipFill>
        <p:spPr>
          <a:xfrm>
            <a:off x="9607878" y="6363088"/>
            <a:ext cx="2434875" cy="408287"/>
          </a:xfrm>
          <a:prstGeom prst="rect">
            <a:avLst/>
          </a:prstGeom>
        </p:spPr>
      </p:pic>
    </p:spTree>
    <p:extLst>
      <p:ext uri="{BB962C8B-B14F-4D97-AF65-F5344CB8AC3E}">
        <p14:creationId xmlns:p14="http://schemas.microsoft.com/office/powerpoint/2010/main" val="157058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7">
            <a:extLst>
              <a:ext uri="{FF2B5EF4-FFF2-40B4-BE49-F238E27FC236}">
                <a16:creationId xmlns:a16="http://schemas.microsoft.com/office/drawing/2014/main" id="{A17D42F0-3560-4B06-87D2-4056C2A69F12}"/>
              </a:ext>
            </a:extLst>
          </p:cNvPr>
          <p:cNvSpPr txBox="1">
            <a:spLocks noChangeArrowheads="1"/>
          </p:cNvSpPr>
          <p:nvPr/>
        </p:nvSpPr>
        <p:spPr bwMode="auto">
          <a:xfrm>
            <a:off x="0" y="1"/>
            <a:ext cx="10825316" cy="1275448"/>
          </a:xfrm>
          <a:prstGeom prst="rect">
            <a:avLst/>
          </a:prstGeom>
          <a:solidFill>
            <a:schemeClr val="accent4"/>
          </a:solidFill>
          <a:ln>
            <a:noFill/>
          </a:ln>
        </p:spPr>
        <p:txBody>
          <a:bodyPr>
            <a:normAutofit lnSpcReduction="100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defRPr/>
            </a:pPr>
            <a:r>
              <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rPr>
              <a:t>WP 3  </a:t>
            </a:r>
            <a:r>
              <a:rPr lang="it-IT" altLang="it-IT" sz="2800" b="1" dirty="0"/>
              <a:t>– EFFECTIVE PROJECT WRITING AND MANAGEMENT IN ASIAN UNIVERSITIES</a:t>
            </a:r>
          </a:p>
          <a:p>
            <a:pPr eaLnBrk="1" hangingPunct="1">
              <a:lnSpc>
                <a:spcPct val="100000"/>
              </a:lnSpc>
              <a:spcBef>
                <a:spcPct val="0"/>
              </a:spcBef>
              <a:buFontTx/>
              <a:buNone/>
              <a:defRPr/>
            </a:pPr>
            <a:r>
              <a:rPr lang="en-US" altLang="it-IT" sz="2400" b="1" dirty="0"/>
              <a:t>Activities</a:t>
            </a:r>
          </a:p>
          <a:p>
            <a:pPr marL="0" marR="0" lvl="0" indent="0" defTabSz="457200" eaLnBrk="1" fontAlgn="auto" latinLnBrk="0" hangingPunct="1">
              <a:lnSpc>
                <a:spcPct val="100000"/>
              </a:lnSpc>
              <a:spcBef>
                <a:spcPct val="0"/>
              </a:spcBef>
              <a:spcAft>
                <a:spcPts val="0"/>
              </a:spcAft>
              <a:buClrTx/>
              <a:buSzTx/>
              <a:buFontTx/>
              <a:buNone/>
              <a:tabLst/>
              <a:defRPr/>
            </a:pPr>
            <a:endParaRPr kumimoji="0" lang="en-US" altLang="it-IT" sz="2400" b="1" i="0" u="none" strike="noStrike" kern="0" cap="none" spc="0" normalizeH="0" baseline="0" noProof="0" dirty="0">
              <a:ln>
                <a:noFill/>
              </a:ln>
              <a:solidFill>
                <a:prstClr val="black"/>
              </a:solidFill>
              <a:effectLst/>
              <a:uLnTx/>
              <a:uFillTx/>
              <a:latin typeface="Calibri" panose="020F0502020204030204" pitchFamily="34" charset="0"/>
            </a:endParaRPr>
          </a:p>
        </p:txBody>
      </p:sp>
      <p:pic>
        <p:nvPicPr>
          <p:cNvPr id="8" name="Immagine 7">
            <a:extLst>
              <a:ext uri="{FF2B5EF4-FFF2-40B4-BE49-F238E27FC236}">
                <a16:creationId xmlns:a16="http://schemas.microsoft.com/office/drawing/2014/main" id="{3859302C-F744-4743-AABF-C0179868C546}"/>
              </a:ext>
            </a:extLst>
          </p:cNvPr>
          <p:cNvPicPr>
            <a:picLocks noChangeAspect="1"/>
          </p:cNvPicPr>
          <p:nvPr/>
        </p:nvPicPr>
        <p:blipFill>
          <a:blip r:embed="rId2" cstate="print"/>
          <a:stretch>
            <a:fillRect/>
          </a:stretch>
        </p:blipFill>
        <p:spPr>
          <a:xfrm>
            <a:off x="10957070" y="86625"/>
            <a:ext cx="1109568" cy="1188823"/>
          </a:xfrm>
          <a:prstGeom prst="rect">
            <a:avLst/>
          </a:prstGeom>
        </p:spPr>
      </p:pic>
      <p:pic>
        <p:nvPicPr>
          <p:cNvPr id="9" name="Immagine 8">
            <a:extLst>
              <a:ext uri="{FF2B5EF4-FFF2-40B4-BE49-F238E27FC236}">
                <a16:creationId xmlns:a16="http://schemas.microsoft.com/office/drawing/2014/main" id="{1B1123C5-7AB3-4662-A550-FE837734F3EA}"/>
              </a:ext>
            </a:extLst>
          </p:cNvPr>
          <p:cNvPicPr>
            <a:picLocks noChangeAspect="1"/>
          </p:cNvPicPr>
          <p:nvPr/>
        </p:nvPicPr>
        <p:blipFill>
          <a:blip r:embed="rId3" cstate="print"/>
          <a:stretch>
            <a:fillRect/>
          </a:stretch>
        </p:blipFill>
        <p:spPr>
          <a:xfrm>
            <a:off x="9607878" y="6363088"/>
            <a:ext cx="2434875" cy="408287"/>
          </a:xfrm>
          <a:prstGeom prst="rect">
            <a:avLst/>
          </a:prstGeom>
        </p:spPr>
      </p:pic>
      <p:graphicFrame>
        <p:nvGraphicFramePr>
          <p:cNvPr id="10" name="Tabella 9">
            <a:extLst>
              <a:ext uri="{FF2B5EF4-FFF2-40B4-BE49-F238E27FC236}">
                <a16:creationId xmlns:a16="http://schemas.microsoft.com/office/drawing/2014/main" id="{7F4A1F49-4DAC-4982-911A-F3F4CFF343FE}"/>
              </a:ext>
            </a:extLst>
          </p:cNvPr>
          <p:cNvGraphicFramePr>
            <a:graphicFrameLocks noGrp="1"/>
          </p:cNvGraphicFramePr>
          <p:nvPr>
            <p:extLst>
              <p:ext uri="{D42A27DB-BD31-4B8C-83A1-F6EECF244321}">
                <p14:modId xmlns:p14="http://schemas.microsoft.com/office/powerpoint/2010/main" val="467838662"/>
              </p:ext>
            </p:extLst>
          </p:nvPr>
        </p:nvGraphicFramePr>
        <p:xfrm>
          <a:off x="323850" y="1838325"/>
          <a:ext cx="10501467" cy="4154513"/>
        </p:xfrm>
        <a:graphic>
          <a:graphicData uri="http://schemas.openxmlformats.org/drawingml/2006/table">
            <a:tbl>
              <a:tblPr/>
              <a:tblGrid>
                <a:gridCol w="1320242">
                  <a:extLst>
                    <a:ext uri="{9D8B030D-6E8A-4147-A177-3AD203B41FA5}">
                      <a16:colId xmlns:a16="http://schemas.microsoft.com/office/drawing/2014/main" val="20000"/>
                    </a:ext>
                  </a:extLst>
                </a:gridCol>
                <a:gridCol w="7022534">
                  <a:extLst>
                    <a:ext uri="{9D8B030D-6E8A-4147-A177-3AD203B41FA5}">
                      <a16:colId xmlns:a16="http://schemas.microsoft.com/office/drawing/2014/main" val="20001"/>
                    </a:ext>
                  </a:extLst>
                </a:gridCol>
                <a:gridCol w="2158691">
                  <a:extLst>
                    <a:ext uri="{9D8B030D-6E8A-4147-A177-3AD203B41FA5}">
                      <a16:colId xmlns:a16="http://schemas.microsoft.com/office/drawing/2014/main" val="20002"/>
                    </a:ext>
                  </a:extLst>
                </a:gridCol>
              </a:tblGrid>
              <a:tr h="519807">
                <a:tc gridSpan="2">
                  <a:txBody>
                    <a:bodyPr/>
                    <a:lstStyle/>
                    <a:p>
                      <a:pPr algn="ctr">
                        <a:lnSpc>
                          <a:spcPct val="115000"/>
                        </a:lnSpc>
                        <a:spcAft>
                          <a:spcPts val="0"/>
                        </a:spcAft>
                      </a:pPr>
                      <a:r>
                        <a:rPr lang="en-GB" sz="1600" b="1" dirty="0">
                          <a:solidFill>
                            <a:schemeClr val="tx1"/>
                          </a:solidFill>
                          <a:latin typeface="+mn-lt"/>
                          <a:ea typeface="Calibri"/>
                          <a:cs typeface="Arial"/>
                        </a:rPr>
                        <a:t>Activities</a:t>
                      </a:r>
                      <a:endParaRPr lang="it-IT" sz="1600" dirty="0">
                        <a:solidFill>
                          <a:schemeClr val="tx1"/>
                        </a:solidFill>
                        <a:latin typeface="+mn-lt"/>
                        <a:ea typeface="Calibri"/>
                        <a:cs typeface="Arial"/>
                      </a:endParaRP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lang="it-IT"/>
                    </a:p>
                  </a:txBody>
                  <a:tcPr/>
                </a:tc>
                <a:tc rowSpan="2">
                  <a:txBody>
                    <a:bodyPr/>
                    <a:lstStyle/>
                    <a:p>
                      <a:pPr algn="ctr">
                        <a:lnSpc>
                          <a:spcPct val="115000"/>
                        </a:lnSpc>
                        <a:spcAft>
                          <a:spcPts val="0"/>
                        </a:spcAft>
                      </a:pPr>
                      <a:r>
                        <a:rPr lang="en-GB" sz="1600" b="1" dirty="0">
                          <a:solidFill>
                            <a:schemeClr val="tx1"/>
                          </a:solidFill>
                          <a:latin typeface="+mn-lt"/>
                          <a:ea typeface="Calibri"/>
                          <a:cs typeface="Arial"/>
                        </a:rPr>
                        <a:t>Personnel</a:t>
                      </a:r>
                      <a:endParaRPr lang="it-IT" sz="1600" dirty="0">
                        <a:solidFill>
                          <a:schemeClr val="tx1"/>
                        </a:solidFill>
                        <a:latin typeface="+mn-lt"/>
                        <a:ea typeface="Calibri"/>
                        <a:cs typeface="Arial"/>
                      </a:endParaRP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625462">
                <a:tc>
                  <a:txBody>
                    <a:bodyPr/>
                    <a:lstStyle/>
                    <a:p>
                      <a:pPr marL="252095" indent="-252095" algn="ctr">
                        <a:lnSpc>
                          <a:spcPct val="115000"/>
                        </a:lnSpc>
                        <a:spcAft>
                          <a:spcPts val="0"/>
                        </a:spcAft>
                        <a:tabLst>
                          <a:tab pos="252095" algn="l"/>
                        </a:tabLst>
                      </a:pPr>
                      <a:r>
                        <a:rPr lang="nn-NO" sz="1600" b="1" dirty="0">
                          <a:solidFill>
                            <a:schemeClr val="tx1"/>
                          </a:solidFill>
                          <a:latin typeface="Calibri"/>
                          <a:ea typeface="Calibri"/>
                          <a:cs typeface="Arial"/>
                        </a:rPr>
                        <a:t>No.</a:t>
                      </a:r>
                      <a:endParaRPr lang="it-IT" sz="1600" dirty="0">
                        <a:solidFill>
                          <a:schemeClr val="tx1"/>
                        </a:solidFill>
                        <a:latin typeface="Calibri"/>
                        <a:ea typeface="Calibri"/>
                        <a:cs typeface="Arial"/>
                      </a:endParaRP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252095" indent="-252095" algn="ctr">
                        <a:lnSpc>
                          <a:spcPct val="115000"/>
                        </a:lnSpc>
                        <a:spcAft>
                          <a:spcPts val="0"/>
                        </a:spcAft>
                        <a:tabLst>
                          <a:tab pos="252095" algn="l"/>
                        </a:tabLst>
                      </a:pPr>
                      <a:r>
                        <a:rPr lang="en-GB" sz="1600" b="1" dirty="0">
                          <a:solidFill>
                            <a:schemeClr val="tx1"/>
                          </a:solidFill>
                          <a:latin typeface="+mn-lt"/>
                          <a:ea typeface="Calibri"/>
                          <a:cs typeface="Arial"/>
                        </a:rPr>
                        <a:t>Title</a:t>
                      </a:r>
                      <a:endParaRPr lang="it-IT" sz="1600" dirty="0">
                        <a:solidFill>
                          <a:schemeClr val="tx1"/>
                        </a:solidFill>
                        <a:latin typeface="+mn-lt"/>
                        <a:ea typeface="Calibri"/>
                        <a:cs typeface="Arial"/>
                      </a:endParaRP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lang="it-IT"/>
                    </a:p>
                  </a:txBody>
                  <a:tcPr/>
                </a:tc>
                <a:extLst>
                  <a:ext uri="{0D108BD9-81ED-4DB2-BD59-A6C34878D82A}">
                    <a16:rowId xmlns:a16="http://schemas.microsoft.com/office/drawing/2014/main" val="10001"/>
                  </a:ext>
                </a:extLst>
              </a:tr>
              <a:tr h="578630">
                <a:tc>
                  <a:txBody>
                    <a:bodyPr/>
                    <a:lstStyle/>
                    <a:p>
                      <a:pPr marL="252095" indent="-252095" algn="ctr">
                        <a:lnSpc>
                          <a:spcPct val="115000"/>
                        </a:lnSpc>
                        <a:spcAft>
                          <a:spcPts val="0"/>
                        </a:spcAft>
                        <a:tabLst>
                          <a:tab pos="252095" algn="l"/>
                        </a:tabLst>
                      </a:pPr>
                      <a:r>
                        <a:rPr lang="it-IT" sz="1600" dirty="0">
                          <a:solidFill>
                            <a:schemeClr val="tx1"/>
                          </a:solidFill>
                          <a:latin typeface="Calibri"/>
                          <a:ea typeface="Calibri"/>
                          <a:cs typeface="Arial"/>
                        </a:rPr>
                        <a:t>1</a:t>
                      </a: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610">
                        <a:lnSpc>
                          <a:spcPct val="115000"/>
                        </a:lnSpc>
                        <a:spcAft>
                          <a:spcPts val="0"/>
                        </a:spcAft>
                        <a:tabLst>
                          <a:tab pos="-305435" algn="l"/>
                        </a:tabLst>
                      </a:pPr>
                      <a:r>
                        <a:rPr lang="en-US" sz="1600" noProof="0" dirty="0">
                          <a:solidFill>
                            <a:schemeClr val="tx1"/>
                          </a:solidFill>
                          <a:latin typeface="+mn-lt"/>
                          <a:ea typeface="Calibri"/>
                          <a:cs typeface="Arial" panose="020B0604020202020204" pitchFamily="34" charset="0"/>
                        </a:rPr>
                        <a:t>Designing</a:t>
                      </a:r>
                      <a:r>
                        <a:rPr lang="en-US" sz="1600" baseline="0" noProof="0" dirty="0">
                          <a:solidFill>
                            <a:schemeClr val="tx1"/>
                          </a:solidFill>
                          <a:latin typeface="+mn-lt"/>
                          <a:ea typeface="Calibri"/>
                          <a:cs typeface="Arial" panose="020B0604020202020204" pitchFamily="34" charset="0"/>
                        </a:rPr>
                        <a:t> the WP starting from the baseline study and consistent with the partners’ international relation strategies (WP2)</a:t>
                      </a:r>
                      <a:endParaRPr lang="en-US" sz="1600" noProof="0" dirty="0">
                        <a:solidFill>
                          <a:schemeClr val="tx1"/>
                        </a:solidFill>
                        <a:latin typeface="+mn-lt"/>
                        <a:ea typeface="Calibri"/>
                        <a:cs typeface="Arial" panose="020B0604020202020204" pitchFamily="34" charset="0"/>
                      </a:endParaRP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a:solidFill>
                            <a:schemeClr val="tx1"/>
                          </a:solidFill>
                          <a:latin typeface="+mn-lt"/>
                          <a:ea typeface="Calibri"/>
                          <a:cs typeface="Arial"/>
                        </a:rPr>
                        <a:t>Co-leaders and Asian partners</a:t>
                      </a:r>
                    </a:p>
                  </a:txBody>
                  <a:tcPr marL="21571" marR="21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35383">
                <a:tc>
                  <a:txBody>
                    <a:bodyPr/>
                    <a:lstStyle/>
                    <a:p>
                      <a:pPr marL="252095" indent="-252095" algn="ctr">
                        <a:lnSpc>
                          <a:spcPct val="115000"/>
                        </a:lnSpc>
                        <a:spcAft>
                          <a:spcPts val="0"/>
                        </a:spcAft>
                        <a:tabLst>
                          <a:tab pos="252095" algn="l"/>
                        </a:tabLst>
                      </a:pPr>
                      <a:r>
                        <a:rPr lang="en-GB" sz="1600" dirty="0">
                          <a:solidFill>
                            <a:schemeClr val="tx1"/>
                          </a:solidFill>
                          <a:latin typeface="Calibri"/>
                          <a:ea typeface="Calibri"/>
                          <a:cs typeface="Arial"/>
                        </a:rPr>
                        <a:t>2</a:t>
                      </a:r>
                      <a:endParaRPr lang="it-IT" sz="1600" dirty="0">
                        <a:solidFill>
                          <a:schemeClr val="tx1"/>
                        </a:solidFill>
                        <a:latin typeface="Calibri"/>
                        <a:ea typeface="Calibri"/>
                        <a:cs typeface="Arial"/>
                      </a:endParaRP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noProof="0" dirty="0">
                          <a:solidFill>
                            <a:schemeClr val="tx1"/>
                          </a:solidFill>
                          <a:effectLst/>
                          <a:latin typeface="+mn-lt"/>
                          <a:ea typeface="Calibri" panose="020F0502020204030204" pitchFamily="34" charset="0"/>
                          <a:cs typeface="Arial" panose="020B0604020202020204" pitchFamily="34" charset="0"/>
                        </a:rPr>
                        <a:t>Train the trainers – Project writing and Management</a:t>
                      </a:r>
                    </a:p>
                  </a:txBody>
                  <a:tcPr marL="68582" marR="685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aseline="0" noProof="0" dirty="0">
                          <a:solidFill>
                            <a:schemeClr val="tx1"/>
                          </a:solidFill>
                          <a:latin typeface="+mn-lt"/>
                          <a:ea typeface="Calibri"/>
                          <a:cs typeface="Arial"/>
                        </a:rPr>
                        <a:t>UNIBO and Asian Partners</a:t>
                      </a:r>
                      <a:endParaRPr lang="en-US" sz="1600" noProof="0" dirty="0">
                        <a:solidFill>
                          <a:schemeClr val="tx1"/>
                        </a:solidFill>
                        <a:latin typeface="+mn-lt"/>
                        <a:ea typeface="Calibri"/>
                        <a:cs typeface="Arial"/>
                      </a:endParaRPr>
                    </a:p>
                  </a:txBody>
                  <a:tcPr marL="21571" marR="21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61859">
                <a:tc>
                  <a:txBody>
                    <a:bodyPr/>
                    <a:lstStyle/>
                    <a:p>
                      <a:pPr marL="252095" indent="-252095" algn="ctr">
                        <a:lnSpc>
                          <a:spcPct val="115000"/>
                        </a:lnSpc>
                        <a:spcAft>
                          <a:spcPts val="0"/>
                        </a:spcAft>
                        <a:tabLst>
                          <a:tab pos="252095" algn="l"/>
                        </a:tabLst>
                      </a:pPr>
                      <a:r>
                        <a:rPr lang="en-GB" sz="1600" dirty="0">
                          <a:solidFill>
                            <a:schemeClr val="tx1"/>
                          </a:solidFill>
                          <a:latin typeface="Calibri"/>
                          <a:ea typeface="Calibri"/>
                          <a:cs typeface="Arial"/>
                        </a:rPr>
                        <a:t>3</a:t>
                      </a:r>
                      <a:endParaRPr lang="it-IT" sz="1600" dirty="0">
                        <a:solidFill>
                          <a:schemeClr val="tx1"/>
                        </a:solidFill>
                        <a:latin typeface="Calibri"/>
                        <a:ea typeface="Calibri"/>
                        <a:cs typeface="Arial"/>
                      </a:endParaRP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54610">
                        <a:lnSpc>
                          <a:spcPct val="115000"/>
                        </a:lnSpc>
                        <a:spcAft>
                          <a:spcPts val="0"/>
                        </a:spcAft>
                        <a:tabLst>
                          <a:tab pos="-305435" algn="l"/>
                          <a:tab pos="252095" algn="l"/>
                        </a:tabLst>
                      </a:pPr>
                      <a:r>
                        <a:rPr lang="en-US" sz="1600" noProof="0" dirty="0">
                          <a:solidFill>
                            <a:schemeClr val="tx1"/>
                          </a:solidFill>
                          <a:latin typeface="+mn-lt"/>
                          <a:ea typeface="Calibri"/>
                          <a:cs typeface="Arial" panose="020B0604020202020204" pitchFamily="34" charset="0"/>
                        </a:rPr>
                        <a:t>Guide for project writing and management</a:t>
                      </a: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ct val="115000"/>
                        </a:lnSpc>
                        <a:spcBef>
                          <a:spcPts val="0"/>
                        </a:spcBef>
                        <a:spcAft>
                          <a:spcPts val="0"/>
                        </a:spcAft>
                        <a:buClrTx/>
                        <a:buSzTx/>
                        <a:buFontTx/>
                        <a:buNone/>
                        <a:tabLst/>
                        <a:defRPr/>
                      </a:pPr>
                      <a:r>
                        <a:rPr lang="en-US" sz="1600" noProof="0" dirty="0">
                          <a:solidFill>
                            <a:schemeClr val="tx1"/>
                          </a:solidFill>
                          <a:latin typeface="+mn-lt"/>
                          <a:ea typeface="Calibri"/>
                          <a:cs typeface="Arial"/>
                        </a:rPr>
                        <a:t>Consortium</a:t>
                      </a:r>
                      <a:r>
                        <a:rPr lang="en-US" sz="1600" baseline="0" noProof="0" dirty="0">
                          <a:solidFill>
                            <a:schemeClr val="tx1"/>
                          </a:solidFill>
                          <a:latin typeface="+mn-lt"/>
                          <a:ea typeface="Calibri"/>
                          <a:cs typeface="Arial"/>
                        </a:rPr>
                        <a:t> partners</a:t>
                      </a:r>
                      <a:endParaRPr lang="en-US" sz="1600" noProof="0" dirty="0">
                        <a:solidFill>
                          <a:schemeClr val="tx1"/>
                        </a:solidFill>
                        <a:latin typeface="+mn-lt"/>
                        <a:ea typeface="Calibri"/>
                        <a:cs typeface="Arial"/>
                      </a:endParaRPr>
                    </a:p>
                  </a:txBody>
                  <a:tcPr marL="21571" marR="21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4"/>
                  </a:ext>
                </a:extLst>
              </a:tr>
              <a:tr h="833372">
                <a:tc>
                  <a:txBody>
                    <a:bodyPr/>
                    <a:lstStyle/>
                    <a:p>
                      <a:pPr marL="252095" indent="-252095" algn="ctr">
                        <a:lnSpc>
                          <a:spcPct val="115000"/>
                        </a:lnSpc>
                        <a:spcAft>
                          <a:spcPts val="0"/>
                        </a:spcAft>
                        <a:tabLst>
                          <a:tab pos="252095" algn="l"/>
                        </a:tabLst>
                      </a:pPr>
                      <a:r>
                        <a:rPr lang="it-IT" sz="1600" dirty="0">
                          <a:solidFill>
                            <a:schemeClr val="tx1"/>
                          </a:solidFill>
                          <a:latin typeface="Calibri"/>
                          <a:ea typeface="Calibri"/>
                          <a:cs typeface="Arial"/>
                        </a:rPr>
                        <a:t>4</a:t>
                      </a: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1600" noProof="0" dirty="0">
                          <a:solidFill>
                            <a:schemeClr val="tx1"/>
                          </a:solidFill>
                          <a:effectLst/>
                          <a:latin typeface="+mn-lt"/>
                          <a:ea typeface="Calibri" panose="020F0502020204030204" pitchFamily="34" charset="0"/>
                          <a:cs typeface="Arial" panose="020B0604020202020204" pitchFamily="34" charset="0"/>
                        </a:rPr>
                        <a:t> Internal and National Cascade trainings</a:t>
                      </a:r>
                    </a:p>
                  </a:txBody>
                  <a:tcPr marL="21571" marR="21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marL="0" marR="0" lvl="0" indent="0" algn="ctr" defTabSz="685800" rtl="0" eaLnBrk="1" fontAlgn="auto" latinLnBrk="0" hangingPunct="1">
                        <a:lnSpc>
                          <a:spcPct val="115000"/>
                        </a:lnSpc>
                        <a:spcBef>
                          <a:spcPts val="0"/>
                        </a:spcBef>
                        <a:spcAft>
                          <a:spcPts val="0"/>
                        </a:spcAft>
                        <a:buClrTx/>
                        <a:buSzTx/>
                        <a:buFontTx/>
                        <a:buNone/>
                        <a:tabLst/>
                        <a:defRPr/>
                      </a:pPr>
                      <a:endParaRPr lang="en-US" sz="1600" noProof="0" dirty="0">
                        <a:solidFill>
                          <a:schemeClr val="tx1"/>
                        </a:solidFill>
                        <a:latin typeface="+mn-lt"/>
                        <a:ea typeface="Calibri"/>
                        <a:cs typeface="Arial"/>
                      </a:endParaRPr>
                    </a:p>
                    <a:p>
                      <a:pPr marL="0" marR="0" lvl="0" indent="0" algn="ctr" defTabSz="685800" rtl="0" eaLnBrk="1" fontAlgn="auto" latinLnBrk="0" hangingPunct="1">
                        <a:lnSpc>
                          <a:spcPct val="115000"/>
                        </a:lnSpc>
                        <a:spcBef>
                          <a:spcPts val="0"/>
                        </a:spcBef>
                        <a:spcAft>
                          <a:spcPts val="0"/>
                        </a:spcAft>
                        <a:buClrTx/>
                        <a:buSzTx/>
                        <a:buFontTx/>
                        <a:buNone/>
                        <a:tabLst/>
                        <a:defRPr/>
                      </a:pPr>
                      <a:r>
                        <a:rPr lang="en-US" sz="1600" noProof="0" dirty="0">
                          <a:solidFill>
                            <a:schemeClr val="tx1"/>
                          </a:solidFill>
                          <a:latin typeface="+mn-lt"/>
                          <a:ea typeface="Calibri"/>
                          <a:cs typeface="Arial"/>
                        </a:rPr>
                        <a:t>Asian</a:t>
                      </a:r>
                      <a:r>
                        <a:rPr lang="it-IT" sz="1600" dirty="0">
                          <a:solidFill>
                            <a:schemeClr val="tx1"/>
                          </a:solidFill>
                          <a:latin typeface="+mn-lt"/>
                          <a:ea typeface="Calibri"/>
                          <a:cs typeface="Arial"/>
                        </a:rPr>
                        <a:t> </a:t>
                      </a:r>
                      <a:r>
                        <a:rPr lang="en-US" sz="1600" noProof="0" dirty="0">
                          <a:solidFill>
                            <a:schemeClr val="tx1"/>
                          </a:solidFill>
                          <a:latin typeface="+mn-lt"/>
                          <a:ea typeface="Calibri"/>
                          <a:cs typeface="Arial"/>
                        </a:rPr>
                        <a:t>Partners</a:t>
                      </a:r>
                    </a:p>
                    <a:p>
                      <a:pPr algn="ctr">
                        <a:lnSpc>
                          <a:spcPct val="115000"/>
                        </a:lnSpc>
                        <a:spcAft>
                          <a:spcPts val="0"/>
                        </a:spcAft>
                      </a:pPr>
                      <a:endParaRPr lang="it-IT" sz="1600" dirty="0">
                        <a:solidFill>
                          <a:schemeClr val="tx1"/>
                        </a:solidFill>
                        <a:latin typeface="+mn-lt"/>
                        <a:ea typeface="Calibri"/>
                        <a:cs typeface="Arial"/>
                      </a:endParaRPr>
                    </a:p>
                  </a:txBody>
                  <a:tcPr marL="21571" marR="21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014135352"/>
                  </a:ext>
                </a:extLst>
              </a:tr>
            </a:tbl>
          </a:graphicData>
        </a:graphic>
      </p:graphicFrame>
      <p:pic>
        <p:nvPicPr>
          <p:cNvPr id="11" name="Picture 2" descr="C:\Users\lucia.ippolito2\Desktop\download (1).jpg">
            <a:extLst>
              <a:ext uri="{FF2B5EF4-FFF2-40B4-BE49-F238E27FC236}">
                <a16:creationId xmlns:a16="http://schemas.microsoft.com/office/drawing/2014/main" id="{8B38D8A0-E9F6-43E7-882C-2DDE4B3D68E7}"/>
              </a:ext>
            </a:extLst>
          </p:cNvPr>
          <p:cNvPicPr>
            <a:picLocks noChangeAspect="1" noChangeArrowheads="1"/>
          </p:cNvPicPr>
          <p:nvPr/>
        </p:nvPicPr>
        <p:blipFill>
          <a:blip r:embed="rId4" cstate="print"/>
          <a:srcRect/>
          <a:stretch>
            <a:fillRect/>
          </a:stretch>
        </p:blipFill>
        <p:spPr bwMode="auto">
          <a:xfrm>
            <a:off x="10996141" y="3021174"/>
            <a:ext cx="590844" cy="590844"/>
          </a:xfrm>
          <a:prstGeom prst="rect">
            <a:avLst/>
          </a:prstGeom>
          <a:noFill/>
        </p:spPr>
      </p:pic>
      <p:pic>
        <p:nvPicPr>
          <p:cNvPr id="12" name="Picture 2" descr="C:\Users\lucia.ippolito2\Desktop\download (1).jpg">
            <a:extLst>
              <a:ext uri="{FF2B5EF4-FFF2-40B4-BE49-F238E27FC236}">
                <a16:creationId xmlns:a16="http://schemas.microsoft.com/office/drawing/2014/main" id="{70117B2F-3C9D-4C28-AD46-9FB159208E1A}"/>
              </a:ext>
            </a:extLst>
          </p:cNvPr>
          <p:cNvPicPr>
            <a:picLocks noChangeAspect="1" noChangeArrowheads="1"/>
          </p:cNvPicPr>
          <p:nvPr/>
        </p:nvPicPr>
        <p:blipFill>
          <a:blip r:embed="rId4" cstate="print"/>
          <a:srcRect/>
          <a:stretch>
            <a:fillRect/>
          </a:stretch>
        </p:blipFill>
        <p:spPr bwMode="auto">
          <a:xfrm>
            <a:off x="10996141" y="3690225"/>
            <a:ext cx="590844" cy="590844"/>
          </a:xfrm>
          <a:prstGeom prst="rect">
            <a:avLst/>
          </a:prstGeom>
          <a:noFill/>
        </p:spPr>
      </p:pic>
      <p:cxnSp>
        <p:nvCxnSpPr>
          <p:cNvPr id="14" name="Connettore diritto 13">
            <a:extLst>
              <a:ext uri="{FF2B5EF4-FFF2-40B4-BE49-F238E27FC236}">
                <a16:creationId xmlns:a16="http://schemas.microsoft.com/office/drawing/2014/main" id="{EA987331-3B61-43EC-A047-22BF11CEE04C}"/>
              </a:ext>
            </a:extLst>
          </p:cNvPr>
          <p:cNvCxnSpPr>
            <a:cxnSpLocks/>
          </p:cNvCxnSpPr>
          <p:nvPr/>
        </p:nvCxnSpPr>
        <p:spPr>
          <a:xfrm>
            <a:off x="11085531" y="4604965"/>
            <a:ext cx="440581" cy="352804"/>
          </a:xfrm>
          <a:prstGeom prst="line">
            <a:avLst/>
          </a:prstGeom>
          <a:ln w="57150">
            <a:solidFill>
              <a:srgbClr val="DAA600"/>
            </a:solidFill>
          </a:ln>
        </p:spPr>
        <p:style>
          <a:lnRef idx="1">
            <a:schemeClr val="accent2"/>
          </a:lnRef>
          <a:fillRef idx="0">
            <a:schemeClr val="accent2"/>
          </a:fillRef>
          <a:effectRef idx="0">
            <a:schemeClr val="accent2"/>
          </a:effectRef>
          <a:fontRef idx="minor">
            <a:schemeClr val="tx1"/>
          </a:fontRef>
        </p:style>
      </p:cxnSp>
      <p:cxnSp>
        <p:nvCxnSpPr>
          <p:cNvPr id="15" name="Connettore diritto 14">
            <a:extLst>
              <a:ext uri="{FF2B5EF4-FFF2-40B4-BE49-F238E27FC236}">
                <a16:creationId xmlns:a16="http://schemas.microsoft.com/office/drawing/2014/main" id="{B9BE5435-77C9-403F-BC8E-51C7C0388ED8}"/>
              </a:ext>
            </a:extLst>
          </p:cNvPr>
          <p:cNvCxnSpPr>
            <a:cxnSpLocks/>
          </p:cNvCxnSpPr>
          <p:nvPr/>
        </p:nvCxnSpPr>
        <p:spPr>
          <a:xfrm flipV="1">
            <a:off x="11071273" y="4604965"/>
            <a:ext cx="440581" cy="352804"/>
          </a:xfrm>
          <a:prstGeom prst="line">
            <a:avLst/>
          </a:prstGeom>
          <a:ln w="57150">
            <a:solidFill>
              <a:srgbClr val="DAA600"/>
            </a:solidFill>
          </a:ln>
        </p:spPr>
        <p:style>
          <a:lnRef idx="1">
            <a:schemeClr val="accent2"/>
          </a:lnRef>
          <a:fillRef idx="0">
            <a:schemeClr val="accent2"/>
          </a:fillRef>
          <a:effectRef idx="0">
            <a:schemeClr val="accent2"/>
          </a:effectRef>
          <a:fontRef idx="minor">
            <a:schemeClr val="tx1"/>
          </a:fontRef>
        </p:style>
      </p:cxnSp>
      <p:sp>
        <p:nvSpPr>
          <p:cNvPr id="21" name="Ovale 20">
            <a:extLst>
              <a:ext uri="{FF2B5EF4-FFF2-40B4-BE49-F238E27FC236}">
                <a16:creationId xmlns:a16="http://schemas.microsoft.com/office/drawing/2014/main" id="{78A0B2EE-5CBD-474C-8511-01F36F2BADDC}"/>
              </a:ext>
            </a:extLst>
          </p:cNvPr>
          <p:cNvSpPr/>
          <p:nvPr/>
        </p:nvSpPr>
        <p:spPr>
          <a:xfrm>
            <a:off x="11071273" y="5399810"/>
            <a:ext cx="432000" cy="432000"/>
          </a:xfrm>
          <a:prstGeom prst="ellipse">
            <a:avLst/>
          </a:prstGeom>
          <a:noFill/>
          <a:ln w="57150">
            <a:solidFill>
              <a:srgbClr val="DAA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25267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7">
            <a:extLst>
              <a:ext uri="{FF2B5EF4-FFF2-40B4-BE49-F238E27FC236}">
                <a16:creationId xmlns:a16="http://schemas.microsoft.com/office/drawing/2014/main" id="{A17D42F0-3560-4B06-87D2-4056C2A69F12}"/>
              </a:ext>
            </a:extLst>
          </p:cNvPr>
          <p:cNvSpPr txBox="1">
            <a:spLocks noChangeArrowheads="1"/>
          </p:cNvSpPr>
          <p:nvPr/>
        </p:nvSpPr>
        <p:spPr bwMode="auto">
          <a:xfrm>
            <a:off x="0" y="1"/>
            <a:ext cx="10825316" cy="1275448"/>
          </a:xfrm>
          <a:prstGeom prst="rect">
            <a:avLst/>
          </a:prstGeom>
          <a:solidFill>
            <a:schemeClr val="accent4"/>
          </a:solidFill>
          <a:ln>
            <a:noFill/>
          </a:ln>
        </p:spPr>
        <p:txBody>
          <a:bodyPr>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defRPr/>
            </a:pPr>
            <a:endPar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endParaRPr>
          </a:p>
          <a:p>
            <a:pPr eaLnBrk="1" hangingPunct="1">
              <a:lnSpc>
                <a:spcPct val="100000"/>
              </a:lnSpc>
              <a:spcBef>
                <a:spcPct val="0"/>
              </a:spcBef>
              <a:buFontTx/>
              <a:buNone/>
              <a:defRPr/>
            </a:pPr>
            <a:r>
              <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rPr>
              <a:t>WP 3  DELIVERABLE</a:t>
            </a:r>
            <a:r>
              <a:rPr lang="it-IT" altLang="it-IT" sz="2800" b="1" kern="0" dirty="0">
                <a:solidFill>
                  <a:prstClr val="black"/>
                </a:solidFill>
              </a:rPr>
              <a:t>: Golden rules for project design and management</a:t>
            </a:r>
            <a:endParaRPr lang="en-US" altLang="it-IT" sz="2400" b="1" dirty="0"/>
          </a:p>
          <a:p>
            <a:pPr marL="0" marR="0" lvl="0" indent="0" defTabSz="457200" eaLnBrk="1" fontAlgn="auto" latinLnBrk="0" hangingPunct="1">
              <a:lnSpc>
                <a:spcPct val="100000"/>
              </a:lnSpc>
              <a:spcBef>
                <a:spcPct val="0"/>
              </a:spcBef>
              <a:spcAft>
                <a:spcPts val="0"/>
              </a:spcAft>
              <a:buClrTx/>
              <a:buSzTx/>
              <a:buFontTx/>
              <a:buNone/>
              <a:tabLst/>
              <a:defRPr/>
            </a:pPr>
            <a:endParaRPr kumimoji="0" lang="en-US" altLang="it-IT" sz="2400" b="1" i="0" u="none" strike="noStrike" kern="0" cap="none" spc="0" normalizeH="0" baseline="0" noProof="0" dirty="0">
              <a:ln>
                <a:noFill/>
              </a:ln>
              <a:solidFill>
                <a:prstClr val="black"/>
              </a:solidFill>
              <a:effectLst/>
              <a:uLnTx/>
              <a:uFillTx/>
              <a:latin typeface="Calibri" panose="020F0502020204030204" pitchFamily="34" charset="0"/>
            </a:endParaRPr>
          </a:p>
        </p:txBody>
      </p:sp>
      <p:pic>
        <p:nvPicPr>
          <p:cNvPr id="8" name="Immagine 7">
            <a:extLst>
              <a:ext uri="{FF2B5EF4-FFF2-40B4-BE49-F238E27FC236}">
                <a16:creationId xmlns:a16="http://schemas.microsoft.com/office/drawing/2014/main" id="{3859302C-F744-4743-AABF-C0179868C546}"/>
              </a:ext>
            </a:extLst>
          </p:cNvPr>
          <p:cNvPicPr>
            <a:picLocks noChangeAspect="1"/>
          </p:cNvPicPr>
          <p:nvPr/>
        </p:nvPicPr>
        <p:blipFill>
          <a:blip r:embed="rId2" cstate="print"/>
          <a:stretch>
            <a:fillRect/>
          </a:stretch>
        </p:blipFill>
        <p:spPr>
          <a:xfrm>
            <a:off x="10957070" y="86625"/>
            <a:ext cx="1109568" cy="1188823"/>
          </a:xfrm>
          <a:prstGeom prst="rect">
            <a:avLst/>
          </a:prstGeom>
        </p:spPr>
      </p:pic>
      <p:pic>
        <p:nvPicPr>
          <p:cNvPr id="9" name="Immagine 8">
            <a:extLst>
              <a:ext uri="{FF2B5EF4-FFF2-40B4-BE49-F238E27FC236}">
                <a16:creationId xmlns:a16="http://schemas.microsoft.com/office/drawing/2014/main" id="{1B1123C5-7AB3-4662-A550-FE837734F3EA}"/>
              </a:ext>
            </a:extLst>
          </p:cNvPr>
          <p:cNvPicPr>
            <a:picLocks noChangeAspect="1"/>
          </p:cNvPicPr>
          <p:nvPr/>
        </p:nvPicPr>
        <p:blipFill>
          <a:blip r:embed="rId3" cstate="print"/>
          <a:stretch>
            <a:fillRect/>
          </a:stretch>
        </p:blipFill>
        <p:spPr>
          <a:xfrm>
            <a:off x="9607878" y="6359084"/>
            <a:ext cx="2458760" cy="412292"/>
          </a:xfrm>
          <a:prstGeom prst="rect">
            <a:avLst/>
          </a:prstGeom>
        </p:spPr>
      </p:pic>
      <p:sp>
        <p:nvSpPr>
          <p:cNvPr id="2" name="CasellaDiTesto 1">
            <a:extLst>
              <a:ext uri="{FF2B5EF4-FFF2-40B4-BE49-F238E27FC236}">
                <a16:creationId xmlns:a16="http://schemas.microsoft.com/office/drawing/2014/main" id="{95FF94AB-FD3C-489D-A43F-EE2418ECF9E1}"/>
              </a:ext>
            </a:extLst>
          </p:cNvPr>
          <p:cNvSpPr txBox="1"/>
          <p:nvPr/>
        </p:nvSpPr>
        <p:spPr>
          <a:xfrm>
            <a:off x="661181" y="1519311"/>
            <a:ext cx="1702191" cy="523220"/>
          </a:xfrm>
          <a:prstGeom prst="rect">
            <a:avLst/>
          </a:prstGeom>
          <a:noFill/>
        </p:spPr>
        <p:txBody>
          <a:bodyPr wrap="square" rtlCol="0">
            <a:spAutoFit/>
          </a:bodyPr>
          <a:lstStyle/>
          <a:p>
            <a:pPr algn="ctr"/>
            <a:r>
              <a:rPr lang="it-IT" sz="2800" b="1" kern="0" dirty="0">
                <a:solidFill>
                  <a:prstClr val="black"/>
                </a:solidFill>
                <a:latin typeface="Calibri" panose="020F0502020204030204" pitchFamily="34" charset="0"/>
              </a:rPr>
              <a:t>AIM</a:t>
            </a:r>
          </a:p>
        </p:txBody>
      </p:sp>
      <p:sp>
        <p:nvSpPr>
          <p:cNvPr id="3" name="CasellaDiTesto 2">
            <a:extLst>
              <a:ext uri="{FF2B5EF4-FFF2-40B4-BE49-F238E27FC236}">
                <a16:creationId xmlns:a16="http://schemas.microsoft.com/office/drawing/2014/main" id="{920628ED-C27F-4CC0-B0E4-57070146C3E5}"/>
              </a:ext>
            </a:extLst>
          </p:cNvPr>
          <p:cNvSpPr txBox="1"/>
          <p:nvPr/>
        </p:nvSpPr>
        <p:spPr>
          <a:xfrm>
            <a:off x="323556" y="2042531"/>
            <a:ext cx="2619375" cy="2188356"/>
          </a:xfrm>
          <a:prstGeom prst="rect">
            <a:avLst/>
          </a:prstGeom>
          <a:noFill/>
          <a:ln w="76200">
            <a:solidFill>
              <a:schemeClr val="accent4"/>
            </a:solidFill>
          </a:ln>
        </p:spPr>
        <p:txBody>
          <a:bodyPr wrap="square" rtlCol="0">
            <a:spAutoFit/>
          </a:bodyPr>
          <a:lstStyle/>
          <a:p>
            <a:pPr>
              <a:lnSpc>
                <a:spcPct val="107000"/>
              </a:lnSpc>
              <a:spcAft>
                <a:spcPts val="800"/>
              </a:spcAft>
            </a:pPr>
            <a:r>
              <a:rPr lang="en-US" sz="1600" dirty="0">
                <a:effectLst/>
                <a:latin typeface="Calibri" panose="020F0502020204030204" pitchFamily="34" charset="0"/>
                <a:ea typeface="Calibri" panose="020F0502020204030204" pitchFamily="34" charset="0"/>
                <a:cs typeface="Arial" panose="020B0604020202020204" pitchFamily="34" charset="0"/>
              </a:rPr>
              <a:t>The aim of the document is to provide a short guide containing golden rules for Project design and Management for the future use of IRO and all the University staff dealing with Internationalization. </a:t>
            </a:r>
            <a:endParaRPr lang="it-IT"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26" name="Picture 2" descr="Premium Vector | User manual, guide, instruction, guidebook, handbook  isometric concept. illustration.">
            <a:extLst>
              <a:ext uri="{FF2B5EF4-FFF2-40B4-BE49-F238E27FC236}">
                <a16:creationId xmlns:a16="http://schemas.microsoft.com/office/drawing/2014/main" id="{D9340A86-F954-4322-B4E2-6A9E226E98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55" y="4754107"/>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4C846A2A-405B-4CD4-9064-393213BF9C67}"/>
              </a:ext>
            </a:extLst>
          </p:cNvPr>
          <p:cNvSpPr txBox="1"/>
          <p:nvPr/>
        </p:nvSpPr>
        <p:spPr>
          <a:xfrm>
            <a:off x="3696399" y="2865555"/>
            <a:ext cx="3432517" cy="523220"/>
          </a:xfrm>
          <a:prstGeom prst="rect">
            <a:avLst/>
          </a:prstGeom>
          <a:noFill/>
        </p:spPr>
        <p:txBody>
          <a:bodyPr wrap="square" rtlCol="0">
            <a:spAutoFit/>
          </a:bodyPr>
          <a:lstStyle/>
          <a:p>
            <a:r>
              <a:rPr lang="it-IT" sz="2800" b="1" kern="0" dirty="0">
                <a:solidFill>
                  <a:prstClr val="black"/>
                </a:solidFill>
                <a:latin typeface="Calibri" panose="020F0502020204030204" pitchFamily="34" charset="0"/>
              </a:rPr>
              <a:t>WORKING GROUPS</a:t>
            </a:r>
          </a:p>
        </p:txBody>
      </p:sp>
      <p:sp>
        <p:nvSpPr>
          <p:cNvPr id="16" name="CasellaDiTesto 15">
            <a:extLst>
              <a:ext uri="{FF2B5EF4-FFF2-40B4-BE49-F238E27FC236}">
                <a16:creationId xmlns:a16="http://schemas.microsoft.com/office/drawing/2014/main" id="{D71D2CC8-AFBC-4742-A2FB-D936DA2DB244}"/>
              </a:ext>
            </a:extLst>
          </p:cNvPr>
          <p:cNvSpPr txBox="1"/>
          <p:nvPr/>
        </p:nvSpPr>
        <p:spPr>
          <a:xfrm>
            <a:off x="3541655" y="3442973"/>
            <a:ext cx="3432517" cy="2472472"/>
          </a:xfrm>
          <a:prstGeom prst="rect">
            <a:avLst/>
          </a:prstGeom>
          <a:noFill/>
          <a:ln w="76200">
            <a:solidFill>
              <a:schemeClr val="accent4"/>
            </a:solidFill>
          </a:ln>
        </p:spPr>
        <p:txBody>
          <a:bodyPr wrap="square" rtlCol="0">
            <a:spAutoFit/>
          </a:bodyPr>
          <a:lstStyle/>
          <a:p>
            <a:pPr>
              <a:spcAft>
                <a:spcPts val="800"/>
              </a:spcAft>
            </a:pPr>
            <a:r>
              <a:rPr lang="en-US" sz="1600" dirty="0">
                <a:effectLst/>
                <a:latin typeface="Calibri" panose="020F0502020204030204" pitchFamily="34" charset="0"/>
                <a:ea typeface="Calibri" panose="020F0502020204030204" pitchFamily="34" charset="0"/>
                <a:cs typeface="Arial" panose="020B0604020202020204" pitchFamily="34" charset="0"/>
              </a:rPr>
              <a:t>Consortium Asian Partners work in groups divided per Country with a collaborative approach. </a:t>
            </a:r>
            <a:endParaRPr lang="it-IT" sz="16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spcAft>
                <a:spcPts val="80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Arial" panose="020B0604020202020204" pitchFamily="34" charset="0"/>
              </a:rPr>
              <a:t>Group 1: Myanmar (2 people x HEI)</a:t>
            </a:r>
          </a:p>
          <a:p>
            <a:pPr marL="285750" indent="-285750">
              <a:spcAft>
                <a:spcPts val="800"/>
              </a:spcAft>
              <a:buFont typeface="Arial" panose="020B0604020202020204" pitchFamily="34" charset="0"/>
              <a:buChar char="•"/>
            </a:pPr>
            <a:r>
              <a:rPr lang="it-IT" sz="1600" dirty="0">
                <a:latin typeface="Calibri" panose="020F0502020204030204" pitchFamily="34" charset="0"/>
                <a:ea typeface="Calibri" panose="020F0502020204030204" pitchFamily="34" charset="0"/>
                <a:cs typeface="Arial" panose="020B0604020202020204" pitchFamily="34" charset="0"/>
              </a:rPr>
              <a:t>Group 2: Laos (3 people x HEI)</a:t>
            </a:r>
          </a:p>
          <a:p>
            <a:pPr marL="285750" indent="-285750">
              <a:spcAft>
                <a:spcPts val="800"/>
              </a:spcAft>
              <a:buFont typeface="Arial" panose="020B0604020202020204" pitchFamily="34" charset="0"/>
              <a:buChar char="•"/>
            </a:pPr>
            <a:r>
              <a:rPr lang="it-IT" sz="1600" dirty="0">
                <a:effectLst/>
                <a:latin typeface="Calibri" panose="020F0502020204030204" pitchFamily="34" charset="0"/>
                <a:ea typeface="Calibri" panose="020F0502020204030204" pitchFamily="34" charset="0"/>
                <a:cs typeface="Arial" panose="020B0604020202020204" pitchFamily="34" charset="0"/>
              </a:rPr>
              <a:t>Group3: Sri Lanka (3 people x HEI)</a:t>
            </a:r>
          </a:p>
          <a:p>
            <a:pPr>
              <a:spcAft>
                <a:spcPts val="800"/>
              </a:spcAft>
            </a:pPr>
            <a:r>
              <a:rPr lang="en-GB" sz="1600" dirty="0">
                <a:latin typeface="Calibri" panose="020F0502020204030204" pitchFamily="34" charset="0"/>
                <a:ea typeface="Calibri" panose="020F0502020204030204" pitchFamily="34" charset="0"/>
                <a:cs typeface="Arial" panose="020B0604020202020204" pitchFamily="34" charset="0"/>
              </a:rPr>
              <a:t>Each</a:t>
            </a:r>
            <a:r>
              <a:rPr lang="it-IT" sz="1600" dirty="0">
                <a:latin typeface="Calibri" panose="020F0502020204030204" pitchFamily="34" charset="0"/>
                <a:ea typeface="Calibri" panose="020F0502020204030204" pitchFamily="34" charset="0"/>
                <a:cs typeface="Arial" panose="020B0604020202020204" pitchFamily="34" charset="0"/>
              </a:rPr>
              <a:t> group </a:t>
            </a:r>
            <a:r>
              <a:rPr lang="en-GB" sz="1600" dirty="0">
                <a:latin typeface="Calibri" panose="020F0502020204030204" pitchFamily="34" charset="0"/>
                <a:ea typeface="Calibri" panose="020F0502020204030204" pitchFamily="34" charset="0"/>
                <a:cs typeface="Arial" panose="020B0604020202020204" pitchFamily="34" charset="0"/>
              </a:rPr>
              <a:t>chooses</a:t>
            </a:r>
            <a:r>
              <a:rPr lang="it-IT" sz="1600" dirty="0">
                <a:latin typeface="Calibri" panose="020F0502020204030204" pitchFamily="34" charset="0"/>
                <a:ea typeface="Calibri" panose="020F0502020204030204" pitchFamily="34" charset="0"/>
                <a:cs typeface="Arial" panose="020B0604020202020204" pitchFamily="34" charset="0"/>
              </a:rPr>
              <a:t> a group leader and a </a:t>
            </a:r>
            <a:r>
              <a:rPr lang="it-IT" sz="1600" dirty="0" err="1">
                <a:latin typeface="Calibri" panose="020F0502020204030204" pitchFamily="34" charset="0"/>
                <a:ea typeface="Calibri" panose="020F0502020204030204" pitchFamily="34" charset="0"/>
                <a:cs typeface="Arial" panose="020B0604020202020204" pitchFamily="34" charset="0"/>
              </a:rPr>
              <a:t>rapporteur</a:t>
            </a:r>
            <a:endParaRPr lang="it-IT"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CasellaDiTesto 4">
            <a:extLst>
              <a:ext uri="{FF2B5EF4-FFF2-40B4-BE49-F238E27FC236}">
                <a16:creationId xmlns:a16="http://schemas.microsoft.com/office/drawing/2014/main" id="{DBD008DB-520B-4C00-B9F0-4203302FDE97}"/>
              </a:ext>
            </a:extLst>
          </p:cNvPr>
          <p:cNvSpPr txBox="1"/>
          <p:nvPr/>
        </p:nvSpPr>
        <p:spPr>
          <a:xfrm>
            <a:off x="3541654" y="5988652"/>
            <a:ext cx="3587262" cy="646331"/>
          </a:xfrm>
          <a:prstGeom prst="rect">
            <a:avLst/>
          </a:prstGeom>
          <a:noFill/>
        </p:spPr>
        <p:txBody>
          <a:bodyPr wrap="square" rtlCol="0">
            <a:spAutoFit/>
          </a:bodyPr>
          <a:lstStyle/>
          <a:p>
            <a:r>
              <a:rPr lang="it-IT" b="1" dirty="0" err="1">
                <a:solidFill>
                  <a:srgbClr val="FF0000"/>
                </a:solidFill>
              </a:rPr>
              <a:t>Please</a:t>
            </a:r>
            <a:r>
              <a:rPr lang="it-IT" b="1" dirty="0">
                <a:solidFill>
                  <a:srgbClr val="FF0000"/>
                </a:solidFill>
              </a:rPr>
              <a:t> </a:t>
            </a:r>
            <a:r>
              <a:rPr lang="it-IT" b="1" dirty="0" err="1">
                <a:solidFill>
                  <a:srgbClr val="FF0000"/>
                </a:solidFill>
              </a:rPr>
              <a:t>elect</a:t>
            </a:r>
            <a:r>
              <a:rPr lang="it-IT" b="1" dirty="0">
                <a:solidFill>
                  <a:srgbClr val="FF0000"/>
                </a:solidFill>
              </a:rPr>
              <a:t> the Groups leaders and </a:t>
            </a:r>
            <a:r>
              <a:rPr lang="it-IT" b="1" dirty="0" err="1">
                <a:solidFill>
                  <a:srgbClr val="FF0000"/>
                </a:solidFill>
              </a:rPr>
              <a:t>repporteur</a:t>
            </a:r>
            <a:r>
              <a:rPr lang="it-IT" b="1" dirty="0">
                <a:solidFill>
                  <a:srgbClr val="FF0000"/>
                </a:solidFill>
              </a:rPr>
              <a:t> by November 30th</a:t>
            </a:r>
          </a:p>
        </p:txBody>
      </p:sp>
      <p:pic>
        <p:nvPicPr>
          <p:cNvPr id="1028" name="Picture 4" descr="Free Group Work Cliparts, Download Free Group Work Cliparts png images,  Free ClipArts on Clipart Library">
            <a:extLst>
              <a:ext uri="{FF2B5EF4-FFF2-40B4-BE49-F238E27FC236}">
                <a16:creationId xmlns:a16="http://schemas.microsoft.com/office/drawing/2014/main" id="{560C26AD-A8B0-4A35-95B4-5E97F17DD2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1442" y="1355396"/>
            <a:ext cx="1583488" cy="1521255"/>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FEC82EF9-C379-4B5B-B2F4-CA6C3B969E68}"/>
              </a:ext>
            </a:extLst>
          </p:cNvPr>
          <p:cNvSpPr txBox="1"/>
          <p:nvPr/>
        </p:nvSpPr>
        <p:spPr>
          <a:xfrm>
            <a:off x="7737231" y="1519311"/>
            <a:ext cx="3793588" cy="523220"/>
          </a:xfrm>
          <a:prstGeom prst="rect">
            <a:avLst/>
          </a:prstGeom>
          <a:noFill/>
        </p:spPr>
        <p:txBody>
          <a:bodyPr wrap="square" rtlCol="0">
            <a:spAutoFit/>
          </a:bodyPr>
          <a:lstStyle/>
          <a:p>
            <a:pPr algn="ctr"/>
            <a:r>
              <a:rPr lang="it-IT" sz="2800" b="1" kern="0" dirty="0">
                <a:solidFill>
                  <a:prstClr val="black"/>
                </a:solidFill>
                <a:latin typeface="Calibri" panose="020F0502020204030204" pitchFamily="34" charset="0"/>
              </a:rPr>
              <a:t>STRUCTURE</a:t>
            </a:r>
          </a:p>
        </p:txBody>
      </p:sp>
      <p:sp>
        <p:nvSpPr>
          <p:cNvPr id="19" name="CasellaDiTesto 18">
            <a:extLst>
              <a:ext uri="{FF2B5EF4-FFF2-40B4-BE49-F238E27FC236}">
                <a16:creationId xmlns:a16="http://schemas.microsoft.com/office/drawing/2014/main" id="{C69A57DA-800F-49B1-8876-F0DEDF41AFC1}"/>
              </a:ext>
            </a:extLst>
          </p:cNvPr>
          <p:cNvSpPr txBox="1"/>
          <p:nvPr/>
        </p:nvSpPr>
        <p:spPr>
          <a:xfrm>
            <a:off x="7343442" y="2050662"/>
            <a:ext cx="4525002" cy="2718693"/>
          </a:xfrm>
          <a:prstGeom prst="rect">
            <a:avLst/>
          </a:prstGeom>
          <a:noFill/>
          <a:ln w="76200">
            <a:solidFill>
              <a:schemeClr val="accent4"/>
            </a:solidFill>
          </a:ln>
        </p:spPr>
        <p:txBody>
          <a:bodyPr wrap="square" rtlCol="0">
            <a:spAutoFit/>
          </a:bodyPr>
          <a:lstStyle/>
          <a:p>
            <a:pPr>
              <a:spcAft>
                <a:spcPts val="800"/>
              </a:spcAft>
            </a:pPr>
            <a:r>
              <a:rPr lang="it-IT" sz="1600" dirty="0">
                <a:latin typeface="Calibri" panose="020F0502020204030204" pitchFamily="34" charset="0"/>
                <a:ea typeface="Calibri" panose="020F0502020204030204" pitchFamily="34" charset="0"/>
                <a:cs typeface="Arial" panose="020B0604020202020204" pitchFamily="34" charset="0"/>
              </a:rPr>
              <a:t>Brief guide of 4 </a:t>
            </a:r>
            <a:r>
              <a:rPr lang="it-IT" sz="1600" dirty="0" err="1">
                <a:latin typeface="Calibri" panose="020F0502020204030204" pitchFamily="34" charset="0"/>
                <a:ea typeface="Calibri" panose="020F0502020204030204" pitchFamily="34" charset="0"/>
                <a:cs typeface="Arial" panose="020B0604020202020204" pitchFamily="34" charset="0"/>
              </a:rPr>
              <a:t>Chapters</a:t>
            </a:r>
            <a:r>
              <a:rPr lang="it-IT" sz="1600" dirty="0">
                <a:latin typeface="Calibri" panose="020F0502020204030204" pitchFamily="34" charset="0"/>
                <a:ea typeface="Calibri" panose="020F0502020204030204" pitchFamily="34" charset="0"/>
                <a:cs typeface="Arial" panose="020B0604020202020204" pitchFamily="34" charset="0"/>
              </a:rPr>
              <a:t> (intro and </a:t>
            </a:r>
            <a:r>
              <a:rPr lang="it-IT" sz="1600" dirty="0" err="1">
                <a:latin typeface="Calibri" panose="020F0502020204030204" pitchFamily="34" charset="0"/>
                <a:ea typeface="Calibri" panose="020F0502020204030204" pitchFamily="34" charset="0"/>
                <a:cs typeface="Arial" panose="020B0604020202020204" pitchFamily="34" charset="0"/>
              </a:rPr>
              <a:t>conclusions</a:t>
            </a:r>
            <a:r>
              <a:rPr lang="it-IT" sz="1600" dirty="0">
                <a:latin typeface="Calibri" panose="020F0502020204030204" pitchFamily="34" charset="0"/>
                <a:ea typeface="Calibri" panose="020F0502020204030204" pitchFamily="34" charset="0"/>
                <a:cs typeface="Arial" panose="020B0604020202020204" pitchFamily="34" charset="0"/>
              </a:rPr>
              <a:t> </a:t>
            </a:r>
            <a:r>
              <a:rPr lang="it-IT" sz="1600" dirty="0" err="1">
                <a:latin typeface="Calibri" panose="020F0502020204030204" pitchFamily="34" charset="0"/>
                <a:ea typeface="Calibri" panose="020F0502020204030204" pitchFamily="34" charset="0"/>
                <a:cs typeface="Arial" panose="020B0604020202020204" pitchFamily="34" charset="0"/>
              </a:rPr>
              <a:t>will</a:t>
            </a:r>
            <a:r>
              <a:rPr lang="it-IT" sz="1600" dirty="0">
                <a:latin typeface="Calibri" panose="020F0502020204030204" pitchFamily="34" charset="0"/>
                <a:ea typeface="Calibri" panose="020F0502020204030204" pitchFamily="34" charset="0"/>
                <a:cs typeface="Arial" panose="020B0604020202020204" pitchFamily="34" charset="0"/>
              </a:rPr>
              <a:t> be </a:t>
            </a:r>
            <a:r>
              <a:rPr lang="it-IT" sz="1600" dirty="0" err="1">
                <a:latin typeface="Calibri" panose="020F0502020204030204" pitchFamily="34" charset="0"/>
                <a:ea typeface="Calibri" panose="020F0502020204030204" pitchFamily="34" charset="0"/>
                <a:cs typeface="Arial" panose="020B0604020202020204" pitchFamily="34" charset="0"/>
              </a:rPr>
              <a:t>added</a:t>
            </a:r>
            <a:r>
              <a:rPr lang="it-IT" sz="1600" dirty="0">
                <a:latin typeface="Calibri" panose="020F0502020204030204" pitchFamily="34" charset="0"/>
                <a:ea typeface="Calibri" panose="020F0502020204030204" pitchFamily="34" charset="0"/>
                <a:cs typeface="Arial" panose="020B0604020202020204" pitchFamily="34" charset="0"/>
              </a:rPr>
              <a:t> </a:t>
            </a:r>
            <a:r>
              <a:rPr lang="it-IT" sz="1600" dirty="0" err="1">
                <a:latin typeface="Calibri" panose="020F0502020204030204" pitchFamily="34" charset="0"/>
                <a:ea typeface="Calibri" panose="020F0502020204030204" pitchFamily="34" charset="0"/>
                <a:cs typeface="Arial" panose="020B0604020202020204" pitchFamily="34" charset="0"/>
              </a:rPr>
              <a:t>at</a:t>
            </a:r>
            <a:r>
              <a:rPr lang="it-IT" sz="1600" dirty="0">
                <a:latin typeface="Calibri" panose="020F0502020204030204" pitchFamily="34" charset="0"/>
                <a:ea typeface="Calibri" panose="020F0502020204030204" pitchFamily="34" charset="0"/>
                <a:cs typeface="Arial" panose="020B0604020202020204" pitchFamily="34" charset="0"/>
              </a:rPr>
              <a:t> the end)</a:t>
            </a:r>
          </a:p>
          <a:p>
            <a:pPr marL="285750" indent="-285750">
              <a:spcAft>
                <a:spcPts val="800"/>
              </a:spcAft>
              <a:buFont typeface="Arial" panose="020B0604020202020204" pitchFamily="34" charset="0"/>
              <a:buChar char="•"/>
            </a:pPr>
            <a:r>
              <a:rPr lang="it-IT" sz="1600" b="1" dirty="0">
                <a:effectLst/>
                <a:latin typeface="Calibri" panose="020F0502020204030204" pitchFamily="34" charset="0"/>
                <a:ea typeface="Calibri" panose="020F0502020204030204" pitchFamily="34" charset="0"/>
                <a:cs typeface="Arial" panose="020B0604020202020204" pitchFamily="34" charset="0"/>
              </a:rPr>
              <a:t>CHAPTER 1: </a:t>
            </a:r>
            <a:r>
              <a:rPr lang="it-IT" sz="1600" dirty="0">
                <a:latin typeface="Calibri" panose="020F0502020204030204" pitchFamily="34" charset="0"/>
                <a:ea typeface="Calibri" panose="020F0502020204030204" pitchFamily="34" charset="0"/>
                <a:cs typeface="Arial" panose="020B0604020202020204" pitchFamily="34" charset="0"/>
              </a:rPr>
              <a:t>Strategic </a:t>
            </a:r>
            <a:r>
              <a:rPr lang="it-IT" sz="1600" dirty="0" err="1">
                <a:latin typeface="Calibri" panose="020F0502020204030204" pitchFamily="34" charset="0"/>
                <a:ea typeface="Calibri" panose="020F0502020204030204" pitchFamily="34" charset="0"/>
                <a:cs typeface="Arial" panose="020B0604020202020204" pitchFamily="34" charset="0"/>
              </a:rPr>
              <a:t>Priorities</a:t>
            </a:r>
            <a:r>
              <a:rPr lang="it-IT" sz="1600" dirty="0">
                <a:latin typeface="Calibri" panose="020F0502020204030204" pitchFamily="34" charset="0"/>
                <a:ea typeface="Calibri" panose="020F0502020204030204" pitchFamily="34" charset="0"/>
                <a:cs typeface="Arial" panose="020B0604020202020204" pitchFamily="34" charset="0"/>
              </a:rPr>
              <a:t> for the Country </a:t>
            </a:r>
          </a:p>
          <a:p>
            <a:pPr marL="285750" indent="-285750">
              <a:spcAft>
                <a:spcPts val="800"/>
              </a:spcAft>
              <a:buFont typeface="Arial" panose="020B0604020202020204" pitchFamily="34" charset="0"/>
              <a:buChar char="•"/>
            </a:pPr>
            <a:r>
              <a:rPr lang="it-IT" sz="1600" b="1" dirty="0">
                <a:effectLst/>
                <a:latin typeface="Calibri" panose="020F0502020204030204" pitchFamily="34" charset="0"/>
                <a:ea typeface="Calibri" panose="020F0502020204030204" pitchFamily="34" charset="0"/>
                <a:cs typeface="Arial" panose="020B0604020202020204" pitchFamily="34" charset="0"/>
              </a:rPr>
              <a:t>C</a:t>
            </a:r>
            <a:r>
              <a:rPr lang="it-IT" sz="1600" b="1" dirty="0">
                <a:latin typeface="Calibri" panose="020F0502020204030204" pitchFamily="34" charset="0"/>
                <a:ea typeface="Calibri" panose="020F0502020204030204" pitchFamily="34" charset="0"/>
                <a:cs typeface="Arial" panose="020B0604020202020204" pitchFamily="34" charset="0"/>
              </a:rPr>
              <a:t>HAPTER 2: </a:t>
            </a:r>
            <a:r>
              <a:rPr lang="it-IT" sz="1600" dirty="0" err="1">
                <a:latin typeface="Calibri" panose="020F0502020204030204" pitchFamily="34" charset="0"/>
                <a:ea typeface="Calibri" panose="020F0502020204030204" pitchFamily="34" charset="0"/>
                <a:cs typeface="Arial" panose="020B0604020202020204" pitchFamily="34" charset="0"/>
              </a:rPr>
              <a:t>Donors</a:t>
            </a:r>
            <a:r>
              <a:rPr lang="it-IT" sz="1600" dirty="0">
                <a:latin typeface="Calibri" panose="020F0502020204030204" pitchFamily="34" charset="0"/>
                <a:ea typeface="Calibri" panose="020F0502020204030204" pitchFamily="34" charset="0"/>
                <a:cs typeface="Arial" panose="020B0604020202020204" pitchFamily="34" charset="0"/>
              </a:rPr>
              <a:t> more </a:t>
            </a:r>
            <a:r>
              <a:rPr lang="it-IT" sz="1600" dirty="0" err="1">
                <a:latin typeface="Calibri" panose="020F0502020204030204" pitchFamily="34" charset="0"/>
                <a:ea typeface="Calibri" panose="020F0502020204030204" pitchFamily="34" charset="0"/>
                <a:cs typeface="Arial" panose="020B0604020202020204" pitchFamily="34" charset="0"/>
              </a:rPr>
              <a:t>active</a:t>
            </a:r>
            <a:r>
              <a:rPr lang="it-IT" sz="1600" dirty="0">
                <a:latin typeface="Calibri" panose="020F0502020204030204" pitchFamily="34" charset="0"/>
                <a:ea typeface="Calibri" panose="020F0502020204030204" pitchFamily="34" charset="0"/>
                <a:cs typeface="Arial" panose="020B0604020202020204" pitchFamily="34" charset="0"/>
              </a:rPr>
              <a:t> in the </a:t>
            </a:r>
            <a:r>
              <a:rPr lang="it-IT" sz="1600" dirty="0" err="1">
                <a:latin typeface="Calibri" panose="020F0502020204030204" pitchFamily="34" charset="0"/>
                <a:ea typeface="Calibri" panose="020F0502020204030204" pitchFamily="34" charset="0"/>
                <a:cs typeface="Arial" panose="020B0604020202020204" pitchFamily="34" charset="0"/>
              </a:rPr>
              <a:t>region</a:t>
            </a:r>
            <a:r>
              <a:rPr lang="it-IT" sz="1600" dirty="0">
                <a:latin typeface="Calibri" panose="020F0502020204030204" pitchFamily="34" charset="0"/>
                <a:ea typeface="Calibri" panose="020F0502020204030204" pitchFamily="34" charset="0"/>
                <a:cs typeface="Arial" panose="020B0604020202020204" pitchFamily="34" charset="0"/>
              </a:rPr>
              <a:t> and </a:t>
            </a:r>
            <a:r>
              <a:rPr lang="it-IT" sz="1600" dirty="0" err="1">
                <a:latin typeface="Calibri" panose="020F0502020204030204" pitchFamily="34" charset="0"/>
                <a:ea typeface="Calibri" panose="020F0502020204030204" pitchFamily="34" charset="0"/>
                <a:cs typeface="Arial" panose="020B0604020202020204" pitchFamily="34" charset="0"/>
              </a:rPr>
              <a:t>analysis</a:t>
            </a:r>
            <a:r>
              <a:rPr lang="it-IT" sz="1600" dirty="0">
                <a:latin typeface="Calibri" panose="020F0502020204030204" pitchFamily="34" charset="0"/>
                <a:ea typeface="Calibri" panose="020F0502020204030204" pitchFamily="34" charset="0"/>
                <a:cs typeface="Arial" panose="020B0604020202020204" pitchFamily="34" charset="0"/>
              </a:rPr>
              <a:t> of </a:t>
            </a:r>
            <a:r>
              <a:rPr lang="it-IT" sz="1600" dirty="0" err="1">
                <a:latin typeface="Calibri" panose="020F0502020204030204" pitchFamily="34" charset="0"/>
                <a:ea typeface="Calibri" panose="020F0502020204030204" pitchFamily="34" charset="0"/>
                <a:cs typeface="Arial" panose="020B0604020202020204" pitchFamily="34" charset="0"/>
              </a:rPr>
              <a:t>their</a:t>
            </a:r>
            <a:r>
              <a:rPr lang="it-IT" sz="1600" dirty="0">
                <a:latin typeface="Calibri" panose="020F0502020204030204" pitchFamily="34" charset="0"/>
                <a:ea typeface="Calibri" panose="020F0502020204030204" pitchFamily="34" charset="0"/>
                <a:cs typeface="Arial" panose="020B0604020202020204" pitchFamily="34" charset="0"/>
              </a:rPr>
              <a:t> work</a:t>
            </a:r>
          </a:p>
          <a:p>
            <a:pPr marL="285750" indent="-285750">
              <a:spcAft>
                <a:spcPts val="800"/>
              </a:spcAft>
              <a:buFont typeface="Arial" panose="020B0604020202020204" pitchFamily="34" charset="0"/>
              <a:buChar char="•"/>
            </a:pPr>
            <a:r>
              <a:rPr lang="it-IT" sz="1600" b="1" dirty="0">
                <a:effectLst/>
                <a:latin typeface="Calibri" panose="020F0502020204030204" pitchFamily="34" charset="0"/>
                <a:ea typeface="Calibri" panose="020F0502020204030204" pitchFamily="34" charset="0"/>
                <a:cs typeface="Arial" panose="020B0604020202020204" pitchFamily="34" charset="0"/>
              </a:rPr>
              <a:t>CHAPTER </a:t>
            </a:r>
            <a:r>
              <a:rPr lang="it-IT" sz="1600" b="1" dirty="0">
                <a:latin typeface="Calibri" panose="020F0502020204030204" pitchFamily="34" charset="0"/>
                <a:ea typeface="Calibri" panose="020F0502020204030204" pitchFamily="34" charset="0"/>
                <a:cs typeface="Arial" panose="020B0604020202020204" pitchFamily="34" charset="0"/>
              </a:rPr>
              <a:t>3: </a:t>
            </a:r>
            <a:r>
              <a:rPr lang="it-IT" sz="1600" dirty="0">
                <a:latin typeface="Calibri" panose="020F0502020204030204" pitchFamily="34" charset="0"/>
                <a:ea typeface="Calibri" panose="020F0502020204030204" pitchFamily="34" charset="0"/>
                <a:cs typeface="Arial" panose="020B0604020202020204" pitchFamily="34" charset="0"/>
              </a:rPr>
              <a:t>Roadmap from a project idea to the </a:t>
            </a:r>
            <a:r>
              <a:rPr lang="it-IT" sz="1600" dirty="0" err="1">
                <a:latin typeface="Calibri" panose="020F0502020204030204" pitchFamily="34" charset="0"/>
                <a:ea typeface="Calibri" panose="020F0502020204030204" pitchFamily="34" charset="0"/>
                <a:cs typeface="Arial" panose="020B0604020202020204" pitchFamily="34" charset="0"/>
              </a:rPr>
              <a:t>actual</a:t>
            </a:r>
            <a:r>
              <a:rPr lang="it-IT" sz="1600" dirty="0">
                <a:latin typeface="Calibri" panose="020F0502020204030204" pitchFamily="34" charset="0"/>
                <a:ea typeface="Calibri" panose="020F0502020204030204" pitchFamily="34" charset="0"/>
                <a:cs typeface="Arial" panose="020B0604020202020204" pitchFamily="34" charset="0"/>
              </a:rPr>
              <a:t> </a:t>
            </a:r>
            <a:r>
              <a:rPr lang="en-GB" sz="1600" dirty="0">
                <a:latin typeface="Calibri" panose="020F0502020204030204" pitchFamily="34" charset="0"/>
                <a:ea typeface="Calibri" panose="020F0502020204030204" pitchFamily="34" charset="0"/>
                <a:cs typeface="Arial" panose="020B0604020202020204" pitchFamily="34" charset="0"/>
              </a:rPr>
              <a:t>proposal</a:t>
            </a:r>
          </a:p>
          <a:p>
            <a:pPr marL="285750" indent="-285750">
              <a:spcAft>
                <a:spcPts val="800"/>
              </a:spcAft>
              <a:buFont typeface="Arial" panose="020B0604020202020204" pitchFamily="34" charset="0"/>
              <a:buChar char="•"/>
            </a:pPr>
            <a:r>
              <a:rPr lang="it-IT" sz="1600" b="1" dirty="0">
                <a:effectLst/>
                <a:latin typeface="Calibri" panose="020F0502020204030204" pitchFamily="34" charset="0"/>
                <a:ea typeface="Calibri" panose="020F0502020204030204" pitchFamily="34" charset="0"/>
                <a:cs typeface="Arial" panose="020B0604020202020204" pitchFamily="34" charset="0"/>
              </a:rPr>
              <a:t>CHAPTER 4: </a:t>
            </a:r>
            <a:r>
              <a:rPr lang="it-IT" sz="1600" dirty="0">
                <a:effectLst/>
                <a:latin typeface="Calibri" panose="020F0502020204030204" pitchFamily="34" charset="0"/>
                <a:ea typeface="Calibri" panose="020F0502020204030204" pitchFamily="34" charset="0"/>
                <a:cs typeface="Arial" panose="020B0604020202020204" pitchFamily="34" charset="0"/>
              </a:rPr>
              <a:t>Golden Rules for project design and Management</a:t>
            </a:r>
          </a:p>
        </p:txBody>
      </p:sp>
      <p:pic>
        <p:nvPicPr>
          <p:cNvPr id="1030" name="Picture 6" descr="Start Chapter Stock Illustrations – 314 Start Chapter Stock Illustrations,  Vectors &amp; Clipart - Dreamstime">
            <a:extLst>
              <a:ext uri="{FF2B5EF4-FFF2-40B4-BE49-F238E27FC236}">
                <a16:creationId xmlns:a16="http://schemas.microsoft.com/office/drawing/2014/main" id="{517F578C-EBE4-4629-9329-9A7230C5A4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66557" y="4860094"/>
            <a:ext cx="2458759" cy="1354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300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7">
            <a:extLst>
              <a:ext uri="{FF2B5EF4-FFF2-40B4-BE49-F238E27FC236}">
                <a16:creationId xmlns:a16="http://schemas.microsoft.com/office/drawing/2014/main" id="{A17D42F0-3560-4B06-87D2-4056C2A69F12}"/>
              </a:ext>
            </a:extLst>
          </p:cNvPr>
          <p:cNvSpPr txBox="1">
            <a:spLocks noChangeArrowheads="1"/>
          </p:cNvSpPr>
          <p:nvPr/>
        </p:nvSpPr>
        <p:spPr bwMode="auto">
          <a:xfrm>
            <a:off x="0" y="1"/>
            <a:ext cx="10825316" cy="1275448"/>
          </a:xfrm>
          <a:prstGeom prst="rect">
            <a:avLst/>
          </a:prstGeom>
          <a:solidFill>
            <a:schemeClr val="accent4"/>
          </a:solidFill>
          <a:ln>
            <a:noFill/>
          </a:ln>
        </p:spPr>
        <p:txBody>
          <a:bodyPr>
            <a:normAutofit lnSpcReduction="100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defRPr/>
            </a:pPr>
            <a:endPar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endParaRPr>
          </a:p>
          <a:p>
            <a:pPr eaLnBrk="1" hangingPunct="1">
              <a:lnSpc>
                <a:spcPct val="100000"/>
              </a:lnSpc>
              <a:spcBef>
                <a:spcPct val="0"/>
              </a:spcBef>
              <a:buFontTx/>
              <a:buNone/>
              <a:defRPr/>
            </a:pPr>
            <a:r>
              <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rPr>
              <a:t>WP 3  DELIVERABLE</a:t>
            </a:r>
            <a:r>
              <a:rPr lang="it-IT" altLang="it-IT" sz="2800" b="1" kern="0" dirty="0">
                <a:solidFill>
                  <a:prstClr val="black"/>
                </a:solidFill>
              </a:rPr>
              <a:t>: Golden rules for project design and management</a:t>
            </a:r>
            <a:endParaRPr lang="en-US" altLang="it-IT" sz="2400" b="1" dirty="0"/>
          </a:p>
          <a:p>
            <a:pPr marL="0" marR="0" lvl="0" indent="0" defTabSz="457200" eaLnBrk="1" fontAlgn="auto" latinLnBrk="0" hangingPunct="1">
              <a:lnSpc>
                <a:spcPct val="100000"/>
              </a:lnSpc>
              <a:spcBef>
                <a:spcPct val="0"/>
              </a:spcBef>
              <a:spcAft>
                <a:spcPts val="0"/>
              </a:spcAft>
              <a:buClrTx/>
              <a:buSzTx/>
              <a:buFontTx/>
              <a:buNone/>
              <a:tabLst/>
              <a:defRPr/>
            </a:pPr>
            <a:r>
              <a:rPr kumimoji="0" lang="en-US" altLang="it-IT" sz="2400" b="1" i="0" u="none" strike="noStrike" kern="0" cap="none" spc="0" normalizeH="0" baseline="0" noProof="0" dirty="0">
                <a:ln>
                  <a:noFill/>
                </a:ln>
                <a:solidFill>
                  <a:prstClr val="black"/>
                </a:solidFill>
                <a:effectLst/>
                <a:uLnTx/>
                <a:uFillTx/>
                <a:latin typeface="Calibri" panose="020F0502020204030204" pitchFamily="34" charset="0"/>
              </a:rPr>
              <a:t>Contents and Task division</a:t>
            </a:r>
          </a:p>
        </p:txBody>
      </p:sp>
      <p:pic>
        <p:nvPicPr>
          <p:cNvPr id="8" name="Immagine 7">
            <a:extLst>
              <a:ext uri="{FF2B5EF4-FFF2-40B4-BE49-F238E27FC236}">
                <a16:creationId xmlns:a16="http://schemas.microsoft.com/office/drawing/2014/main" id="{3859302C-F744-4743-AABF-C0179868C546}"/>
              </a:ext>
            </a:extLst>
          </p:cNvPr>
          <p:cNvPicPr>
            <a:picLocks noChangeAspect="1"/>
          </p:cNvPicPr>
          <p:nvPr/>
        </p:nvPicPr>
        <p:blipFill>
          <a:blip r:embed="rId2" cstate="print"/>
          <a:stretch>
            <a:fillRect/>
          </a:stretch>
        </p:blipFill>
        <p:spPr>
          <a:xfrm>
            <a:off x="10957070" y="86625"/>
            <a:ext cx="1109568" cy="1188823"/>
          </a:xfrm>
          <a:prstGeom prst="rect">
            <a:avLst/>
          </a:prstGeom>
        </p:spPr>
      </p:pic>
      <p:pic>
        <p:nvPicPr>
          <p:cNvPr id="9" name="Immagine 8">
            <a:extLst>
              <a:ext uri="{FF2B5EF4-FFF2-40B4-BE49-F238E27FC236}">
                <a16:creationId xmlns:a16="http://schemas.microsoft.com/office/drawing/2014/main" id="{1B1123C5-7AB3-4662-A550-FE837734F3EA}"/>
              </a:ext>
            </a:extLst>
          </p:cNvPr>
          <p:cNvPicPr>
            <a:picLocks noChangeAspect="1"/>
          </p:cNvPicPr>
          <p:nvPr/>
        </p:nvPicPr>
        <p:blipFill>
          <a:blip r:embed="rId3" cstate="print"/>
          <a:stretch>
            <a:fillRect/>
          </a:stretch>
        </p:blipFill>
        <p:spPr>
          <a:xfrm>
            <a:off x="9607878" y="6359084"/>
            <a:ext cx="2458760" cy="412292"/>
          </a:xfrm>
          <a:prstGeom prst="rect">
            <a:avLst/>
          </a:prstGeom>
        </p:spPr>
      </p:pic>
      <p:graphicFrame>
        <p:nvGraphicFramePr>
          <p:cNvPr id="20" name="Segnaposto contenuto 19">
            <a:extLst>
              <a:ext uri="{FF2B5EF4-FFF2-40B4-BE49-F238E27FC236}">
                <a16:creationId xmlns:a16="http://schemas.microsoft.com/office/drawing/2014/main" id="{67BBD390-AD4E-4EB8-ADF4-5755A36387CF}"/>
              </a:ext>
            </a:extLst>
          </p:cNvPr>
          <p:cNvGraphicFramePr>
            <a:graphicFrameLocks noGrp="1"/>
          </p:cNvGraphicFramePr>
          <p:nvPr>
            <p:ph idx="1"/>
            <p:extLst>
              <p:ext uri="{D42A27DB-BD31-4B8C-83A1-F6EECF244321}">
                <p14:modId xmlns:p14="http://schemas.microsoft.com/office/powerpoint/2010/main" val="77687423"/>
              </p:ext>
            </p:extLst>
          </p:nvPr>
        </p:nvGraphicFramePr>
        <p:xfrm>
          <a:off x="225083" y="1275448"/>
          <a:ext cx="10931769" cy="50362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6674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7">
            <a:extLst>
              <a:ext uri="{FF2B5EF4-FFF2-40B4-BE49-F238E27FC236}">
                <a16:creationId xmlns:a16="http://schemas.microsoft.com/office/drawing/2014/main" id="{A17D42F0-3560-4B06-87D2-4056C2A69F12}"/>
              </a:ext>
            </a:extLst>
          </p:cNvPr>
          <p:cNvSpPr txBox="1">
            <a:spLocks noChangeArrowheads="1"/>
          </p:cNvSpPr>
          <p:nvPr/>
        </p:nvSpPr>
        <p:spPr bwMode="auto">
          <a:xfrm>
            <a:off x="0" y="1"/>
            <a:ext cx="10825316" cy="1275448"/>
          </a:xfrm>
          <a:prstGeom prst="rect">
            <a:avLst/>
          </a:prstGeom>
          <a:solidFill>
            <a:schemeClr val="accent4"/>
          </a:solidFill>
          <a:ln>
            <a:noFill/>
          </a:ln>
        </p:spPr>
        <p:txBody>
          <a:bodyPr>
            <a:normAutofit lnSpcReduction="100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defRPr/>
            </a:pPr>
            <a:endPar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endParaRPr>
          </a:p>
          <a:p>
            <a:pPr eaLnBrk="1" hangingPunct="1">
              <a:lnSpc>
                <a:spcPct val="100000"/>
              </a:lnSpc>
              <a:spcBef>
                <a:spcPct val="0"/>
              </a:spcBef>
              <a:buFontTx/>
              <a:buNone/>
              <a:defRPr/>
            </a:pPr>
            <a:r>
              <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rPr>
              <a:t>WP 3  DELIVERABLE</a:t>
            </a:r>
            <a:r>
              <a:rPr lang="it-IT" altLang="it-IT" sz="2800" b="1" kern="0" dirty="0">
                <a:solidFill>
                  <a:prstClr val="black"/>
                </a:solidFill>
              </a:rPr>
              <a:t>: Golden rules for project design and management</a:t>
            </a:r>
            <a:endParaRPr lang="en-US" altLang="it-IT" sz="2400" b="1" dirty="0"/>
          </a:p>
          <a:p>
            <a:pPr marL="0" marR="0" lvl="0" indent="0" defTabSz="457200" eaLnBrk="1" fontAlgn="auto" latinLnBrk="0" hangingPunct="1">
              <a:lnSpc>
                <a:spcPct val="100000"/>
              </a:lnSpc>
              <a:spcBef>
                <a:spcPct val="0"/>
              </a:spcBef>
              <a:spcAft>
                <a:spcPts val="0"/>
              </a:spcAft>
              <a:buClrTx/>
              <a:buSzTx/>
              <a:buFontTx/>
              <a:buNone/>
              <a:tabLst/>
              <a:defRPr/>
            </a:pPr>
            <a:r>
              <a:rPr kumimoji="0" lang="en-US" altLang="it-IT" sz="2400" b="1" i="0" u="none" strike="noStrike" kern="0" cap="none" spc="0" normalizeH="0" baseline="0" noProof="0" dirty="0">
                <a:ln>
                  <a:noFill/>
                </a:ln>
                <a:solidFill>
                  <a:prstClr val="black"/>
                </a:solidFill>
                <a:effectLst/>
                <a:uLnTx/>
                <a:uFillTx/>
                <a:latin typeface="Calibri" panose="020F0502020204030204" pitchFamily="34" charset="0"/>
              </a:rPr>
              <a:t>Contents and Task division</a:t>
            </a:r>
          </a:p>
        </p:txBody>
      </p:sp>
      <p:pic>
        <p:nvPicPr>
          <p:cNvPr id="8" name="Immagine 7">
            <a:extLst>
              <a:ext uri="{FF2B5EF4-FFF2-40B4-BE49-F238E27FC236}">
                <a16:creationId xmlns:a16="http://schemas.microsoft.com/office/drawing/2014/main" id="{3859302C-F744-4743-AABF-C0179868C546}"/>
              </a:ext>
            </a:extLst>
          </p:cNvPr>
          <p:cNvPicPr>
            <a:picLocks noChangeAspect="1"/>
          </p:cNvPicPr>
          <p:nvPr/>
        </p:nvPicPr>
        <p:blipFill>
          <a:blip r:embed="rId2" cstate="print"/>
          <a:stretch>
            <a:fillRect/>
          </a:stretch>
        </p:blipFill>
        <p:spPr>
          <a:xfrm>
            <a:off x="10957070" y="86625"/>
            <a:ext cx="1109568" cy="1188823"/>
          </a:xfrm>
          <a:prstGeom prst="rect">
            <a:avLst/>
          </a:prstGeom>
        </p:spPr>
      </p:pic>
      <p:pic>
        <p:nvPicPr>
          <p:cNvPr id="9" name="Immagine 8">
            <a:extLst>
              <a:ext uri="{FF2B5EF4-FFF2-40B4-BE49-F238E27FC236}">
                <a16:creationId xmlns:a16="http://schemas.microsoft.com/office/drawing/2014/main" id="{1B1123C5-7AB3-4662-A550-FE837734F3EA}"/>
              </a:ext>
            </a:extLst>
          </p:cNvPr>
          <p:cNvPicPr>
            <a:picLocks noChangeAspect="1"/>
          </p:cNvPicPr>
          <p:nvPr/>
        </p:nvPicPr>
        <p:blipFill>
          <a:blip r:embed="rId3" cstate="print"/>
          <a:stretch>
            <a:fillRect/>
          </a:stretch>
        </p:blipFill>
        <p:spPr>
          <a:xfrm>
            <a:off x="9607878" y="6359084"/>
            <a:ext cx="2458760" cy="412292"/>
          </a:xfrm>
          <a:prstGeom prst="rect">
            <a:avLst/>
          </a:prstGeom>
        </p:spPr>
      </p:pic>
      <p:graphicFrame>
        <p:nvGraphicFramePr>
          <p:cNvPr id="20" name="Segnaposto contenuto 19">
            <a:extLst>
              <a:ext uri="{FF2B5EF4-FFF2-40B4-BE49-F238E27FC236}">
                <a16:creationId xmlns:a16="http://schemas.microsoft.com/office/drawing/2014/main" id="{67BBD390-AD4E-4EB8-ADF4-5755A36387CF}"/>
              </a:ext>
            </a:extLst>
          </p:cNvPr>
          <p:cNvGraphicFramePr>
            <a:graphicFrameLocks noGrp="1"/>
          </p:cNvGraphicFramePr>
          <p:nvPr>
            <p:ph idx="1"/>
            <p:extLst>
              <p:ext uri="{D42A27DB-BD31-4B8C-83A1-F6EECF244321}">
                <p14:modId xmlns:p14="http://schemas.microsoft.com/office/powerpoint/2010/main" val="3675072098"/>
              </p:ext>
            </p:extLst>
          </p:nvPr>
        </p:nvGraphicFramePr>
        <p:xfrm>
          <a:off x="441469" y="1459865"/>
          <a:ext cx="11122173" cy="47861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2050" name="Picture 2" descr="Golden-Rules |">
            <a:extLst>
              <a:ext uri="{FF2B5EF4-FFF2-40B4-BE49-F238E27FC236}">
                <a16:creationId xmlns:a16="http://schemas.microsoft.com/office/drawing/2014/main" id="{FD0BA2AB-5CF8-4390-BE50-60781F0644D5}"/>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8129" r="6003"/>
          <a:stretch/>
        </p:blipFill>
        <p:spPr bwMode="auto">
          <a:xfrm>
            <a:off x="5842781" y="1459865"/>
            <a:ext cx="2486944" cy="1606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169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egnaposto contenuto 6">
            <a:extLst>
              <a:ext uri="{FF2B5EF4-FFF2-40B4-BE49-F238E27FC236}">
                <a16:creationId xmlns:a16="http://schemas.microsoft.com/office/drawing/2014/main" id="{57A24125-EA49-4666-A5D4-FCE10B52F43C}"/>
              </a:ext>
            </a:extLst>
          </p:cNvPr>
          <p:cNvGraphicFramePr>
            <a:graphicFrameLocks noGrp="1"/>
          </p:cNvGraphicFramePr>
          <p:nvPr>
            <p:ph idx="1"/>
            <p:extLst>
              <p:ext uri="{D42A27DB-BD31-4B8C-83A1-F6EECF244321}">
                <p14:modId xmlns:p14="http://schemas.microsoft.com/office/powerpoint/2010/main" val="15491091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sellaDiTesto 7">
            <a:extLst>
              <a:ext uri="{FF2B5EF4-FFF2-40B4-BE49-F238E27FC236}">
                <a16:creationId xmlns:a16="http://schemas.microsoft.com/office/drawing/2014/main" id="{B4698251-73C1-4C8D-8481-0EABD8C4B39D}"/>
              </a:ext>
            </a:extLst>
          </p:cNvPr>
          <p:cNvSpPr txBox="1">
            <a:spLocks noChangeArrowheads="1"/>
          </p:cNvSpPr>
          <p:nvPr/>
        </p:nvSpPr>
        <p:spPr bwMode="auto">
          <a:xfrm>
            <a:off x="0" y="1"/>
            <a:ext cx="10825316" cy="1275448"/>
          </a:xfrm>
          <a:prstGeom prst="rect">
            <a:avLst/>
          </a:prstGeom>
          <a:solidFill>
            <a:schemeClr val="accent4"/>
          </a:solidFill>
          <a:ln>
            <a:noFill/>
          </a:ln>
        </p:spPr>
        <p:txBody>
          <a:bodyPr>
            <a:normAutofit lnSpcReduction="100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defRPr/>
            </a:pPr>
            <a:endPar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endParaRPr>
          </a:p>
          <a:p>
            <a:pPr eaLnBrk="1" hangingPunct="1">
              <a:lnSpc>
                <a:spcPct val="100000"/>
              </a:lnSpc>
              <a:spcBef>
                <a:spcPct val="0"/>
              </a:spcBef>
              <a:buFontTx/>
              <a:buNone/>
              <a:defRPr/>
            </a:pPr>
            <a:r>
              <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rPr>
              <a:t>WP 3  DELIVERABLE</a:t>
            </a:r>
            <a:r>
              <a:rPr lang="it-IT" altLang="it-IT" sz="2800" b="1" kern="0" dirty="0">
                <a:solidFill>
                  <a:prstClr val="black"/>
                </a:solidFill>
              </a:rPr>
              <a:t>: Golden rules for project design and management</a:t>
            </a:r>
            <a:endParaRPr lang="en-US" altLang="it-IT" sz="2400" b="1" dirty="0"/>
          </a:p>
          <a:p>
            <a:pPr marL="0" marR="0" lvl="0" indent="0" defTabSz="457200" eaLnBrk="1" fontAlgn="auto" latinLnBrk="0" hangingPunct="1">
              <a:lnSpc>
                <a:spcPct val="100000"/>
              </a:lnSpc>
              <a:spcBef>
                <a:spcPct val="0"/>
              </a:spcBef>
              <a:spcAft>
                <a:spcPts val="0"/>
              </a:spcAft>
              <a:buClrTx/>
              <a:buSzTx/>
              <a:buFontTx/>
              <a:buNone/>
              <a:tabLst/>
              <a:defRPr/>
            </a:pPr>
            <a:r>
              <a:rPr kumimoji="0" lang="en-US" altLang="it-IT" sz="2400" b="1" i="0" u="none" strike="noStrike" kern="0" cap="none" spc="0" normalizeH="0" baseline="0" noProof="0" dirty="0">
                <a:ln>
                  <a:noFill/>
                </a:ln>
                <a:solidFill>
                  <a:prstClr val="black"/>
                </a:solidFill>
                <a:effectLst/>
                <a:uLnTx/>
                <a:uFillTx/>
                <a:latin typeface="Calibri" panose="020F0502020204030204" pitchFamily="34" charset="0"/>
              </a:rPr>
              <a:t>Timeline</a:t>
            </a:r>
          </a:p>
        </p:txBody>
      </p:sp>
      <p:pic>
        <p:nvPicPr>
          <p:cNvPr id="5" name="Immagine 4">
            <a:extLst>
              <a:ext uri="{FF2B5EF4-FFF2-40B4-BE49-F238E27FC236}">
                <a16:creationId xmlns:a16="http://schemas.microsoft.com/office/drawing/2014/main" id="{DAF5BC8F-12C7-47EB-93D3-2E8159D9BDD4}"/>
              </a:ext>
            </a:extLst>
          </p:cNvPr>
          <p:cNvPicPr>
            <a:picLocks noChangeAspect="1"/>
          </p:cNvPicPr>
          <p:nvPr/>
        </p:nvPicPr>
        <p:blipFill>
          <a:blip r:embed="rId7" cstate="print"/>
          <a:stretch>
            <a:fillRect/>
          </a:stretch>
        </p:blipFill>
        <p:spPr>
          <a:xfrm>
            <a:off x="10957070" y="86625"/>
            <a:ext cx="1109568" cy="1188823"/>
          </a:xfrm>
          <a:prstGeom prst="rect">
            <a:avLst/>
          </a:prstGeom>
        </p:spPr>
      </p:pic>
      <p:pic>
        <p:nvPicPr>
          <p:cNvPr id="6" name="Immagine 5">
            <a:extLst>
              <a:ext uri="{FF2B5EF4-FFF2-40B4-BE49-F238E27FC236}">
                <a16:creationId xmlns:a16="http://schemas.microsoft.com/office/drawing/2014/main" id="{D8887E31-38DD-4C62-A637-46810B5C9E3D}"/>
              </a:ext>
            </a:extLst>
          </p:cNvPr>
          <p:cNvPicPr>
            <a:picLocks noChangeAspect="1"/>
          </p:cNvPicPr>
          <p:nvPr/>
        </p:nvPicPr>
        <p:blipFill>
          <a:blip r:embed="rId8" cstate="print"/>
          <a:stretch>
            <a:fillRect/>
          </a:stretch>
        </p:blipFill>
        <p:spPr>
          <a:xfrm>
            <a:off x="9607878" y="6359084"/>
            <a:ext cx="2458760" cy="412292"/>
          </a:xfrm>
          <a:prstGeom prst="rect">
            <a:avLst/>
          </a:prstGeom>
        </p:spPr>
      </p:pic>
      <p:sp>
        <p:nvSpPr>
          <p:cNvPr id="8" name="CasellaDiTesto 7">
            <a:extLst>
              <a:ext uri="{FF2B5EF4-FFF2-40B4-BE49-F238E27FC236}">
                <a16:creationId xmlns:a16="http://schemas.microsoft.com/office/drawing/2014/main" id="{B9C3CBB1-5DDF-4ECF-9208-701063D444A0}"/>
              </a:ext>
            </a:extLst>
          </p:cNvPr>
          <p:cNvSpPr txBox="1"/>
          <p:nvPr/>
        </p:nvSpPr>
        <p:spPr>
          <a:xfrm>
            <a:off x="3784209" y="4628271"/>
            <a:ext cx="1266094" cy="1077218"/>
          </a:xfrm>
          <a:prstGeom prst="rect">
            <a:avLst/>
          </a:prstGeom>
          <a:noFill/>
        </p:spPr>
        <p:txBody>
          <a:bodyPr wrap="square" rtlCol="0">
            <a:spAutoFit/>
          </a:bodyPr>
          <a:lstStyle/>
          <a:p>
            <a:r>
              <a:rPr lang="it-IT" sz="1600" b="1" dirty="0" err="1"/>
              <a:t>January</a:t>
            </a:r>
            <a:r>
              <a:rPr lang="it-IT" sz="1600" b="1" dirty="0"/>
              <a:t> 17</a:t>
            </a:r>
          </a:p>
          <a:p>
            <a:r>
              <a:rPr lang="it-IT" sz="1600" dirty="0"/>
              <a:t>Deadline to complete </a:t>
            </a:r>
            <a:r>
              <a:rPr lang="it-IT" sz="1600" dirty="0" err="1"/>
              <a:t>Chapter</a:t>
            </a:r>
            <a:r>
              <a:rPr lang="it-IT" sz="1600" dirty="0"/>
              <a:t> 3</a:t>
            </a:r>
          </a:p>
        </p:txBody>
      </p:sp>
      <p:sp>
        <p:nvSpPr>
          <p:cNvPr id="9" name="Rettangolo 8">
            <a:extLst>
              <a:ext uri="{FF2B5EF4-FFF2-40B4-BE49-F238E27FC236}">
                <a16:creationId xmlns:a16="http://schemas.microsoft.com/office/drawing/2014/main" id="{8BF1444A-4F08-4A45-9724-2AB9E80EBFBC}"/>
              </a:ext>
            </a:extLst>
          </p:cNvPr>
          <p:cNvSpPr/>
          <p:nvPr/>
        </p:nvSpPr>
        <p:spPr>
          <a:xfrm>
            <a:off x="268281" y="4136647"/>
            <a:ext cx="1479448" cy="1479448"/>
          </a:xfrm>
          <a:prstGeom prst="rect">
            <a:avLst/>
          </a:prstGeom>
          <a:blipFill>
            <a:blip r:embed="rId9">
              <a:extLst>
                <a:ext uri="{28A0092B-C50C-407E-A947-70E740481C1C}">
                  <a14:useLocalDpi xmlns:a14="http://schemas.microsoft.com/office/drawing/2010/main" val="0"/>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0" name="Rettangolo 9">
            <a:extLst>
              <a:ext uri="{FF2B5EF4-FFF2-40B4-BE49-F238E27FC236}">
                <a16:creationId xmlns:a16="http://schemas.microsoft.com/office/drawing/2014/main" id="{A4D553E3-B40D-4AB9-AAFE-1C56426EA54E}"/>
              </a:ext>
            </a:extLst>
          </p:cNvPr>
          <p:cNvSpPr/>
          <p:nvPr/>
        </p:nvSpPr>
        <p:spPr>
          <a:xfrm>
            <a:off x="268281" y="2475078"/>
            <a:ext cx="1479448" cy="1479448"/>
          </a:xfrm>
          <a:prstGeom prst="rect">
            <a:avLst/>
          </a:prstGeom>
          <a:blipFill rotWithShape="1">
            <a:blip r:embed="rId10"/>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1" name="Rettangolo 10">
            <a:extLst>
              <a:ext uri="{FF2B5EF4-FFF2-40B4-BE49-F238E27FC236}">
                <a16:creationId xmlns:a16="http://schemas.microsoft.com/office/drawing/2014/main" id="{ACADE380-6D3F-42B5-B0E0-63941339BC50}"/>
              </a:ext>
            </a:extLst>
          </p:cNvPr>
          <p:cNvSpPr/>
          <p:nvPr/>
        </p:nvSpPr>
        <p:spPr>
          <a:xfrm>
            <a:off x="2533582" y="2123085"/>
            <a:ext cx="1579442" cy="1579442"/>
          </a:xfrm>
          <a:prstGeom prst="rect">
            <a:avLst/>
          </a:prstGeom>
          <a:blipFill>
            <a:blip r:embed="rId11">
              <a:extLst>
                <a:ext uri="{28A0092B-C50C-407E-A947-70E740481C1C}">
                  <a14:useLocalDpi xmlns:a14="http://schemas.microsoft.com/office/drawing/2010/main" val="0"/>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12" name="Picture 2" descr="Golden-Rules |">
            <a:extLst>
              <a:ext uri="{FF2B5EF4-FFF2-40B4-BE49-F238E27FC236}">
                <a16:creationId xmlns:a16="http://schemas.microsoft.com/office/drawing/2014/main" id="{440D372E-0CE1-469C-A33E-A29472356E0D}"/>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8129" r="6003"/>
          <a:stretch/>
        </p:blipFill>
        <p:spPr bwMode="auto">
          <a:xfrm>
            <a:off x="4146531" y="1825625"/>
            <a:ext cx="1973978" cy="127544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draft clipart - Clip Art Library">
            <a:extLst>
              <a:ext uri="{FF2B5EF4-FFF2-40B4-BE49-F238E27FC236}">
                <a16:creationId xmlns:a16="http://schemas.microsoft.com/office/drawing/2014/main" id="{506339BE-9A46-480E-901E-9CB1D9D83E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20509" y="1600620"/>
            <a:ext cx="1973978" cy="110542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Libro con copertina rigida Clip art - membro manuale clipart scaricare png  - Disegno png trasparente Angolo png scaricare.">
            <a:extLst>
              <a:ext uri="{FF2B5EF4-FFF2-40B4-BE49-F238E27FC236}">
                <a16:creationId xmlns:a16="http://schemas.microsoft.com/office/drawing/2014/main" id="{1D5DC172-C0FD-467F-ACCC-BE1B0BF789F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87326" y="4385830"/>
            <a:ext cx="29337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207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7">
            <a:extLst>
              <a:ext uri="{FF2B5EF4-FFF2-40B4-BE49-F238E27FC236}">
                <a16:creationId xmlns:a16="http://schemas.microsoft.com/office/drawing/2014/main" id="{B4698251-73C1-4C8D-8481-0EABD8C4B39D}"/>
              </a:ext>
            </a:extLst>
          </p:cNvPr>
          <p:cNvSpPr txBox="1">
            <a:spLocks noChangeArrowheads="1"/>
          </p:cNvSpPr>
          <p:nvPr/>
        </p:nvSpPr>
        <p:spPr bwMode="auto">
          <a:xfrm>
            <a:off x="0" y="1"/>
            <a:ext cx="10825316" cy="1275448"/>
          </a:xfrm>
          <a:prstGeom prst="rect">
            <a:avLst/>
          </a:prstGeom>
          <a:solidFill>
            <a:schemeClr val="accent4"/>
          </a:solidFill>
          <a:ln>
            <a:noFill/>
          </a:ln>
        </p:spPr>
        <p:txBody>
          <a:bodyPr>
            <a:normAutofit lnSpcReduction="10000"/>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defRPr/>
            </a:pPr>
            <a:endPar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endParaRPr>
          </a:p>
          <a:p>
            <a:pPr eaLnBrk="1" hangingPunct="1">
              <a:lnSpc>
                <a:spcPct val="100000"/>
              </a:lnSpc>
              <a:spcBef>
                <a:spcPct val="0"/>
              </a:spcBef>
              <a:buFontTx/>
              <a:buNone/>
              <a:defRPr/>
            </a:pPr>
            <a:r>
              <a:rPr kumimoji="0" lang="it-IT" altLang="it-IT" sz="2800" b="1" i="0" u="none" strike="noStrike" kern="0" cap="none" spc="0" normalizeH="0" baseline="0" noProof="0" dirty="0">
                <a:ln>
                  <a:noFill/>
                </a:ln>
                <a:solidFill>
                  <a:prstClr val="black"/>
                </a:solidFill>
                <a:effectLst/>
                <a:uLnTx/>
                <a:uFillTx/>
                <a:latin typeface="Calibri" panose="020F0502020204030204" pitchFamily="34" charset="0"/>
              </a:rPr>
              <a:t>WP 3  DELIVERABLE</a:t>
            </a:r>
            <a:r>
              <a:rPr lang="it-IT" altLang="it-IT" sz="2800" b="1" kern="0" dirty="0">
                <a:solidFill>
                  <a:prstClr val="black"/>
                </a:solidFill>
              </a:rPr>
              <a:t>: Golden rules for project design and management</a:t>
            </a:r>
            <a:endParaRPr lang="en-US" altLang="it-IT" sz="2400" b="1" dirty="0"/>
          </a:p>
          <a:p>
            <a:pPr marL="0" marR="0" lvl="0" indent="0" defTabSz="457200" eaLnBrk="1" fontAlgn="auto" latinLnBrk="0" hangingPunct="1">
              <a:lnSpc>
                <a:spcPct val="100000"/>
              </a:lnSpc>
              <a:spcBef>
                <a:spcPct val="0"/>
              </a:spcBef>
              <a:spcAft>
                <a:spcPts val="0"/>
              </a:spcAft>
              <a:buClrTx/>
              <a:buSzTx/>
              <a:buFontTx/>
              <a:buNone/>
              <a:tabLst/>
              <a:defRPr/>
            </a:pPr>
            <a:r>
              <a:rPr kumimoji="0" lang="en-US" altLang="it-IT" sz="2400" b="1" i="0" u="none" strike="noStrike" kern="0" cap="none" spc="0" normalizeH="0" baseline="0" noProof="0" dirty="0">
                <a:ln>
                  <a:noFill/>
                </a:ln>
                <a:solidFill>
                  <a:prstClr val="black"/>
                </a:solidFill>
                <a:effectLst/>
                <a:uLnTx/>
                <a:uFillTx/>
                <a:latin typeface="Calibri" panose="020F0502020204030204" pitchFamily="34" charset="0"/>
              </a:rPr>
              <a:t>Monitoring meetings schedule</a:t>
            </a:r>
          </a:p>
        </p:txBody>
      </p:sp>
      <p:pic>
        <p:nvPicPr>
          <p:cNvPr id="5" name="Immagine 4">
            <a:extLst>
              <a:ext uri="{FF2B5EF4-FFF2-40B4-BE49-F238E27FC236}">
                <a16:creationId xmlns:a16="http://schemas.microsoft.com/office/drawing/2014/main" id="{DAF5BC8F-12C7-47EB-93D3-2E8159D9BDD4}"/>
              </a:ext>
            </a:extLst>
          </p:cNvPr>
          <p:cNvPicPr>
            <a:picLocks noChangeAspect="1"/>
          </p:cNvPicPr>
          <p:nvPr/>
        </p:nvPicPr>
        <p:blipFill>
          <a:blip r:embed="rId2" cstate="print"/>
          <a:stretch>
            <a:fillRect/>
          </a:stretch>
        </p:blipFill>
        <p:spPr>
          <a:xfrm>
            <a:off x="10957070" y="86625"/>
            <a:ext cx="1109568" cy="1188823"/>
          </a:xfrm>
          <a:prstGeom prst="rect">
            <a:avLst/>
          </a:prstGeom>
        </p:spPr>
      </p:pic>
      <p:pic>
        <p:nvPicPr>
          <p:cNvPr id="6" name="Immagine 5">
            <a:extLst>
              <a:ext uri="{FF2B5EF4-FFF2-40B4-BE49-F238E27FC236}">
                <a16:creationId xmlns:a16="http://schemas.microsoft.com/office/drawing/2014/main" id="{D8887E31-38DD-4C62-A637-46810B5C9E3D}"/>
              </a:ext>
            </a:extLst>
          </p:cNvPr>
          <p:cNvPicPr>
            <a:picLocks noChangeAspect="1"/>
          </p:cNvPicPr>
          <p:nvPr/>
        </p:nvPicPr>
        <p:blipFill>
          <a:blip r:embed="rId3" cstate="print"/>
          <a:stretch>
            <a:fillRect/>
          </a:stretch>
        </p:blipFill>
        <p:spPr>
          <a:xfrm>
            <a:off x="9607878" y="6359084"/>
            <a:ext cx="2458760" cy="412292"/>
          </a:xfrm>
          <a:prstGeom prst="rect">
            <a:avLst/>
          </a:prstGeom>
        </p:spPr>
      </p:pic>
      <p:graphicFrame>
        <p:nvGraphicFramePr>
          <p:cNvPr id="13" name="Tabella 13">
            <a:extLst>
              <a:ext uri="{FF2B5EF4-FFF2-40B4-BE49-F238E27FC236}">
                <a16:creationId xmlns:a16="http://schemas.microsoft.com/office/drawing/2014/main" id="{EAEDEBE1-DAFF-47FA-A424-4E77FF7E5833}"/>
              </a:ext>
            </a:extLst>
          </p:cNvPr>
          <p:cNvGraphicFramePr>
            <a:graphicFrameLocks noGrp="1"/>
          </p:cNvGraphicFramePr>
          <p:nvPr>
            <p:ph idx="1"/>
            <p:extLst>
              <p:ext uri="{D42A27DB-BD31-4B8C-83A1-F6EECF244321}">
                <p14:modId xmlns:p14="http://schemas.microsoft.com/office/powerpoint/2010/main" val="3961662287"/>
              </p:ext>
            </p:extLst>
          </p:nvPr>
        </p:nvGraphicFramePr>
        <p:xfrm>
          <a:off x="266722" y="1583226"/>
          <a:ext cx="8535259" cy="4468080"/>
        </p:xfrm>
        <a:graphic>
          <a:graphicData uri="http://schemas.openxmlformats.org/drawingml/2006/table">
            <a:tbl>
              <a:tblPr firstRow="1" bandRow="1">
                <a:tableStyleId>{5C22544A-7EE6-4342-B048-85BDC9FD1C3A}</a:tableStyleId>
              </a:tblPr>
              <a:tblGrid>
                <a:gridCol w="1571752">
                  <a:extLst>
                    <a:ext uri="{9D8B030D-6E8A-4147-A177-3AD203B41FA5}">
                      <a16:colId xmlns:a16="http://schemas.microsoft.com/office/drawing/2014/main" val="1517878683"/>
                    </a:ext>
                  </a:extLst>
                </a:gridCol>
                <a:gridCol w="6963507">
                  <a:extLst>
                    <a:ext uri="{9D8B030D-6E8A-4147-A177-3AD203B41FA5}">
                      <a16:colId xmlns:a16="http://schemas.microsoft.com/office/drawing/2014/main" val="3308097064"/>
                    </a:ext>
                  </a:extLst>
                </a:gridCol>
              </a:tblGrid>
              <a:tr h="1045320">
                <a:tc>
                  <a:txBody>
                    <a:bodyPr/>
                    <a:lstStyle/>
                    <a:p>
                      <a:pPr algn="l"/>
                      <a:endParaRPr lang="it-IT" dirty="0"/>
                    </a:p>
                    <a:p>
                      <a:pPr algn="l"/>
                      <a:r>
                        <a:rPr lang="it-IT" dirty="0"/>
                        <a:t>DECEMBER 10</a:t>
                      </a:r>
                    </a:p>
                  </a:txBody>
                  <a:tcPr>
                    <a:solidFill>
                      <a:schemeClr val="accent1"/>
                    </a:solidFill>
                  </a:tcPr>
                </a:tc>
                <a:tc>
                  <a:txBody>
                    <a:bodyPr/>
                    <a:lstStyle/>
                    <a:p>
                      <a:endParaRPr lang="it-IT" b="0" dirty="0">
                        <a:solidFill>
                          <a:schemeClr val="tx1"/>
                        </a:solidFill>
                      </a:endParaRPr>
                    </a:p>
                    <a:p>
                      <a:r>
                        <a:rPr lang="it-IT" b="0" dirty="0">
                          <a:solidFill>
                            <a:schemeClr val="tx1"/>
                          </a:solidFill>
                        </a:rPr>
                        <a:t>Meeting for the monitoring on the </a:t>
                      </a:r>
                      <a:r>
                        <a:rPr lang="it-IT" b="0" dirty="0" err="1">
                          <a:solidFill>
                            <a:schemeClr val="tx1"/>
                          </a:solidFill>
                        </a:rPr>
                        <a:t>implementation</a:t>
                      </a:r>
                      <a:r>
                        <a:rPr lang="it-IT" b="0" dirty="0">
                          <a:solidFill>
                            <a:schemeClr val="tx1"/>
                          </a:solidFill>
                        </a:rPr>
                        <a:t> of </a:t>
                      </a:r>
                      <a:r>
                        <a:rPr lang="it-IT" b="0" dirty="0" err="1">
                          <a:solidFill>
                            <a:schemeClr val="tx1"/>
                          </a:solidFill>
                        </a:rPr>
                        <a:t>Chapter</a:t>
                      </a:r>
                      <a:r>
                        <a:rPr lang="it-IT" b="0" dirty="0">
                          <a:solidFill>
                            <a:schemeClr val="tx1"/>
                          </a:solidFill>
                        </a:rPr>
                        <a:t> 1 and </a:t>
                      </a:r>
                      <a:r>
                        <a:rPr lang="it-IT" b="0" dirty="0" err="1">
                          <a:solidFill>
                            <a:schemeClr val="tx1"/>
                          </a:solidFill>
                        </a:rPr>
                        <a:t>Chapter</a:t>
                      </a:r>
                      <a:r>
                        <a:rPr lang="it-IT" b="0" dirty="0">
                          <a:solidFill>
                            <a:schemeClr val="tx1"/>
                          </a:solidFill>
                        </a:rPr>
                        <a:t> 2 and peer review</a:t>
                      </a:r>
                    </a:p>
                  </a:txBody>
                  <a:tcPr>
                    <a:solidFill>
                      <a:schemeClr val="accent1">
                        <a:lumMod val="40000"/>
                        <a:lumOff val="60000"/>
                      </a:schemeClr>
                    </a:solidFill>
                  </a:tcPr>
                </a:tc>
                <a:extLst>
                  <a:ext uri="{0D108BD9-81ED-4DB2-BD59-A6C34878D82A}">
                    <a16:rowId xmlns:a16="http://schemas.microsoft.com/office/drawing/2014/main" val="3380287657"/>
                  </a:ext>
                </a:extLst>
              </a:tr>
              <a:tr h="882406">
                <a:tc>
                  <a:txBody>
                    <a:bodyPr/>
                    <a:lstStyle/>
                    <a:p>
                      <a:endParaRPr lang="it-IT" dirty="0"/>
                    </a:p>
                    <a:p>
                      <a:r>
                        <a:rPr lang="it-IT" b="1" dirty="0">
                          <a:solidFill>
                            <a:schemeClr val="bg1"/>
                          </a:solidFill>
                        </a:rPr>
                        <a:t>JANUARY 10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solidFill>
                            <a:schemeClr val="tx1"/>
                          </a:solidFill>
                        </a:rPr>
                        <a:t>Meeting for the monitoring on the </a:t>
                      </a:r>
                      <a:r>
                        <a:rPr lang="it-IT" dirty="0" err="1">
                          <a:solidFill>
                            <a:schemeClr val="tx1"/>
                          </a:solidFill>
                        </a:rPr>
                        <a:t>implementation</a:t>
                      </a:r>
                      <a:r>
                        <a:rPr lang="it-IT" dirty="0">
                          <a:solidFill>
                            <a:schemeClr val="tx1"/>
                          </a:solidFill>
                        </a:rPr>
                        <a:t> of </a:t>
                      </a:r>
                      <a:r>
                        <a:rPr lang="it-IT" dirty="0" err="1">
                          <a:solidFill>
                            <a:schemeClr val="tx1"/>
                          </a:solidFill>
                        </a:rPr>
                        <a:t>Chapter</a:t>
                      </a:r>
                      <a:r>
                        <a:rPr lang="it-IT" dirty="0">
                          <a:solidFill>
                            <a:schemeClr val="tx1"/>
                          </a:solidFill>
                        </a:rPr>
                        <a:t> 3 and peer review</a:t>
                      </a:r>
                    </a:p>
                    <a:p>
                      <a:endParaRPr lang="it-IT"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26680852"/>
                  </a:ext>
                </a:extLst>
              </a:tr>
              <a:tr h="1045320">
                <a:tc>
                  <a:txBody>
                    <a:bodyPr/>
                    <a:lstStyle/>
                    <a:p>
                      <a:endParaRPr lang="it-IT" dirty="0"/>
                    </a:p>
                    <a:p>
                      <a:r>
                        <a:rPr lang="it-IT" b="1" dirty="0">
                          <a:solidFill>
                            <a:schemeClr val="bg1"/>
                          </a:solidFill>
                        </a:rPr>
                        <a:t>JANUARY 31</a:t>
                      </a:r>
                    </a:p>
                  </a:txBody>
                  <a:tcPr>
                    <a:solidFill>
                      <a:schemeClr val="accent1"/>
                    </a:solidFill>
                  </a:tcPr>
                </a:tc>
                <a:tc>
                  <a:txBody>
                    <a:bodyPr/>
                    <a:lstStyle/>
                    <a:p>
                      <a:endParaRPr lang="it-IT"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solidFill>
                            <a:schemeClr val="tx1"/>
                          </a:solidFill>
                        </a:rPr>
                        <a:t>Meeting for the monitoring on the </a:t>
                      </a:r>
                      <a:r>
                        <a:rPr lang="it-IT" dirty="0" err="1">
                          <a:solidFill>
                            <a:schemeClr val="tx1"/>
                          </a:solidFill>
                        </a:rPr>
                        <a:t>implementation</a:t>
                      </a:r>
                      <a:r>
                        <a:rPr lang="it-IT" dirty="0">
                          <a:solidFill>
                            <a:schemeClr val="tx1"/>
                          </a:solidFill>
                        </a:rPr>
                        <a:t> of </a:t>
                      </a:r>
                      <a:r>
                        <a:rPr lang="it-IT" dirty="0" err="1">
                          <a:solidFill>
                            <a:schemeClr val="tx1"/>
                          </a:solidFill>
                        </a:rPr>
                        <a:t>Chapter</a:t>
                      </a:r>
                      <a:r>
                        <a:rPr lang="it-IT" dirty="0">
                          <a:solidFill>
                            <a:schemeClr val="tx1"/>
                          </a:solidFill>
                        </a:rPr>
                        <a:t> 4 and peer review</a:t>
                      </a:r>
                    </a:p>
                    <a:p>
                      <a:endParaRPr lang="it-IT"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88223308"/>
                  </a:ext>
                </a:extLst>
              </a:tr>
              <a:tr h="1045320">
                <a:tc>
                  <a:txBody>
                    <a:bodyPr/>
                    <a:lstStyle/>
                    <a:p>
                      <a:endParaRPr lang="it-IT" dirty="0"/>
                    </a:p>
                    <a:p>
                      <a:r>
                        <a:rPr lang="it-IT" b="1" dirty="0">
                          <a:solidFill>
                            <a:schemeClr val="bg1"/>
                          </a:solidFill>
                        </a:rPr>
                        <a:t>MARCH 11</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solidFill>
                            <a:schemeClr val="tx1"/>
                          </a:solidFill>
                        </a:rPr>
                        <a:t>Meeting for </a:t>
                      </a:r>
                      <a:r>
                        <a:rPr lang="it-IT" dirty="0" err="1">
                          <a:solidFill>
                            <a:schemeClr val="tx1"/>
                          </a:solidFill>
                        </a:rPr>
                        <a:t>final</a:t>
                      </a:r>
                      <a:r>
                        <a:rPr lang="it-IT" dirty="0">
                          <a:solidFill>
                            <a:schemeClr val="tx1"/>
                          </a:solidFill>
                        </a:rPr>
                        <a:t> review and </a:t>
                      </a:r>
                      <a:r>
                        <a:rPr lang="it-IT" dirty="0" err="1">
                          <a:solidFill>
                            <a:schemeClr val="tx1"/>
                          </a:solidFill>
                        </a:rPr>
                        <a:t>validation</a:t>
                      </a:r>
                      <a:endParaRPr lang="it-IT" dirty="0">
                        <a:solidFill>
                          <a:schemeClr val="tx1"/>
                        </a:solidFill>
                      </a:endParaRPr>
                    </a:p>
                    <a:p>
                      <a:endParaRPr lang="it-IT"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748111590"/>
                  </a:ext>
                </a:extLst>
              </a:tr>
            </a:tbl>
          </a:graphicData>
        </a:graphic>
      </p:graphicFrame>
      <p:pic>
        <p:nvPicPr>
          <p:cNvPr id="4098" name="Picture 2" descr="15 Types of Organizational Meetings and Their Importance">
            <a:extLst>
              <a:ext uri="{FF2B5EF4-FFF2-40B4-BE49-F238E27FC236}">
                <a16:creationId xmlns:a16="http://schemas.microsoft.com/office/drawing/2014/main" id="{D193EB9F-6FB5-4079-A2FF-606D124AD8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6777" y="2365570"/>
            <a:ext cx="2505075" cy="1828800"/>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6">
            <a:extLst>
              <a:ext uri="{FF2B5EF4-FFF2-40B4-BE49-F238E27FC236}">
                <a16:creationId xmlns:a16="http://schemas.microsoft.com/office/drawing/2014/main" id="{53AB5F86-4E40-464E-9012-1C4275A1AA43}"/>
              </a:ext>
            </a:extLst>
          </p:cNvPr>
          <p:cNvSpPr txBox="1"/>
          <p:nvPr/>
        </p:nvSpPr>
        <p:spPr>
          <a:xfrm>
            <a:off x="9086777" y="4666249"/>
            <a:ext cx="2838501" cy="950838"/>
          </a:xfrm>
          <a:prstGeom prst="rect">
            <a:avLst/>
          </a:prstGeom>
          <a:noFill/>
        </p:spPr>
        <p:txBody>
          <a:bodyPr wrap="square">
            <a:spAutoFit/>
          </a:bodyPr>
          <a:lstStyle/>
          <a:p>
            <a:pPr>
              <a:lnSpc>
                <a:spcPct val="107000"/>
              </a:lnSpc>
              <a:spcAft>
                <a:spcPts val="800"/>
              </a:spcAft>
            </a:pPr>
            <a:r>
              <a:rPr lang="en-US" sz="1600" b="1" u="sng" dirty="0">
                <a:effectLst/>
                <a:latin typeface="Calibri" panose="020F0502020204030204" pitchFamily="34" charset="0"/>
                <a:ea typeface="Calibri" panose="020F0502020204030204" pitchFamily="34" charset="0"/>
                <a:cs typeface="Arial" panose="020B0604020202020204" pitchFamily="34" charset="0"/>
              </a:rPr>
              <a:t>STRUCTURE</a:t>
            </a:r>
            <a:endParaRPr lang="it-IT" sz="1600" dirty="0">
              <a:effectLst/>
              <a:latin typeface="Calibri" panose="020F0502020204030204" pitchFamily="34" charset="0"/>
              <a:ea typeface="Calibri" panose="020F0502020204030204" pitchFamily="34" charset="0"/>
              <a:cs typeface="Arial" panose="020B0604020202020204" pitchFamily="34" charset="0"/>
            </a:endParaRPr>
          </a:p>
          <a:p>
            <a:r>
              <a:rPr lang="en-US" sz="1600" dirty="0">
                <a:effectLst/>
                <a:latin typeface="Calibri" panose="020F0502020204030204" pitchFamily="34" charset="0"/>
                <a:ea typeface="Calibri" panose="020F0502020204030204" pitchFamily="34" charset="0"/>
                <a:cs typeface="Arial" panose="020B0604020202020204" pitchFamily="34" charset="0"/>
              </a:rPr>
              <a:t>2 weeks to draft the paragraphs</a:t>
            </a:r>
            <a:endParaRPr lang="it-IT" sz="1600" dirty="0">
              <a:effectLst/>
              <a:latin typeface="Calibri" panose="020F0502020204030204" pitchFamily="34" charset="0"/>
              <a:ea typeface="Calibri" panose="020F0502020204030204" pitchFamily="34" charset="0"/>
              <a:cs typeface="Arial" panose="020B0604020202020204" pitchFamily="34" charset="0"/>
            </a:endParaRPr>
          </a:p>
          <a:p>
            <a:r>
              <a:rPr lang="it-IT" sz="1600" dirty="0">
                <a:effectLst/>
                <a:latin typeface="Calibri" panose="020F0502020204030204" pitchFamily="34" charset="0"/>
                <a:ea typeface="Calibri" panose="020F0502020204030204" pitchFamily="34" charset="0"/>
                <a:cs typeface="Arial" panose="020B0604020202020204" pitchFamily="34" charset="0"/>
              </a:rPr>
              <a:t>1 week to </a:t>
            </a:r>
            <a:r>
              <a:rPr lang="it-IT" sz="1600" dirty="0" err="1">
                <a:effectLst/>
                <a:latin typeface="Calibri" panose="020F0502020204030204" pitchFamily="34" charset="0"/>
                <a:ea typeface="Calibri" panose="020F0502020204030204" pitchFamily="34" charset="0"/>
                <a:cs typeface="Arial" panose="020B0604020202020204" pitchFamily="34" charset="0"/>
              </a:rPr>
              <a:t>provide</a:t>
            </a:r>
            <a:r>
              <a:rPr lang="it-IT" sz="1600" dirty="0">
                <a:effectLst/>
                <a:latin typeface="Calibri" panose="020F0502020204030204" pitchFamily="34" charset="0"/>
                <a:ea typeface="Calibri" panose="020F0502020204030204" pitchFamily="34" charset="0"/>
                <a:cs typeface="Arial" panose="020B0604020202020204" pitchFamily="34" charset="0"/>
              </a:rPr>
              <a:t> feedback</a:t>
            </a:r>
          </a:p>
        </p:txBody>
      </p:sp>
    </p:spTree>
    <p:extLst>
      <p:ext uri="{BB962C8B-B14F-4D97-AF65-F5344CB8AC3E}">
        <p14:creationId xmlns:p14="http://schemas.microsoft.com/office/powerpoint/2010/main" val="37550784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701</Words>
  <Application>Microsoft Office PowerPoint</Application>
  <PresentationFormat>Widescreen</PresentationFormat>
  <Paragraphs>106</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Calibri Light</vt:lpstr>
      <vt:lpstr>Tema di Office</vt:lpstr>
      <vt:lpstr>TOOLKIT WP3 GUIDE: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TOOLKIT WP3 GUIDE:</dc:title>
  <dc:creator>Lucia Ippolito</dc:creator>
  <cp:lastModifiedBy>Lucia Ippolito</cp:lastModifiedBy>
  <cp:revision>15</cp:revision>
  <dcterms:created xsi:type="dcterms:W3CDTF">2021-11-25T11:59:22Z</dcterms:created>
  <dcterms:modified xsi:type="dcterms:W3CDTF">2021-11-25T16:58:04Z</dcterms:modified>
</cp:coreProperties>
</file>